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7" r:id="rId4"/>
    <p:sldMasterId id="2147483756" r:id="rId5"/>
  </p:sldMasterIdLst>
  <p:notesMasterIdLst>
    <p:notesMasterId r:id="rId14"/>
  </p:notesMasterIdLst>
  <p:handoutMasterIdLst>
    <p:handoutMasterId r:id="rId15"/>
  </p:handoutMasterIdLst>
  <p:sldIdLst>
    <p:sldId id="338" r:id="rId6"/>
    <p:sldId id="347" r:id="rId7"/>
    <p:sldId id="342" r:id="rId8"/>
    <p:sldId id="278" r:id="rId9"/>
    <p:sldId id="265" r:id="rId10"/>
    <p:sldId id="279" r:id="rId11"/>
    <p:sldId id="333" r:id="rId12"/>
    <p:sldId id="34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981" autoAdjust="0"/>
  </p:normalViewPr>
  <p:slideViewPr>
    <p:cSldViewPr snapToGrid="0">
      <p:cViewPr varScale="1">
        <p:scale>
          <a:sx n="65" d="100"/>
          <a:sy n="65" d="100"/>
        </p:scale>
        <p:origin x="924"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60" d="100"/>
          <a:sy n="60" d="100"/>
        </p:scale>
        <p:origin x="243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AXA-IN.INTRAXA\Bharti-AxalifeGoregaon\shared\Product%20Development\MASTER%20DATABASE\PRODUCTS%202018\Shining%20Stars\Calculator\Young%20Dreamer%20Plan%20-%20Calculator%20-%20SA%20Inpu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AXA-IN.INTRAXA\Bharti-AxalifeGoregaon\shared\Product%20Development\MASTER%20DATABASE\PRODUCTS%202018\Shining%20Stars\Calculator\Young%20Dreamer%20Plan%20-%20Calculator%20-%20SA%20Inpu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20317086532415"/>
          <c:y val="7.8641666460258067E-2"/>
          <c:w val="0.73450372274894171"/>
          <c:h val="0.75183741159145545"/>
        </c:manualLayout>
      </c:layout>
      <c:barChart>
        <c:barDir val="col"/>
        <c:grouping val="clustered"/>
        <c:varyColors val="0"/>
        <c:ser>
          <c:idx val="0"/>
          <c:order val="0"/>
          <c:tx>
            <c:strRef>
              <c:f>Sheet1!$B$3</c:f>
              <c:strCache>
                <c:ptCount val="1"/>
                <c:pt idx="0">
                  <c:v>Policy Year</c:v>
                </c:pt>
              </c:strCache>
            </c:strRef>
          </c:tx>
          <c:invertIfNegative val="0"/>
          <c:val>
            <c:numRef>
              <c:f>Sheet1!$B$4:$B$30</c:f>
              <c:numCache>
                <c:formatCode>General</c:formatCode>
                <c:ptCount val="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7">
                  <c:v>16</c:v>
                </c:pt>
                <c:pt idx="20">
                  <c:v>17</c:v>
                </c:pt>
                <c:pt idx="23">
                  <c:v>18</c:v>
                </c:pt>
                <c:pt idx="26">
                  <c:v>19</c:v>
                </c:pt>
              </c:numCache>
            </c:numRef>
          </c:val>
          <c:extLst>
            <c:ext xmlns:c16="http://schemas.microsoft.com/office/drawing/2014/chart" uri="{C3380CC4-5D6E-409C-BE32-E72D297353CC}">
              <c16:uniqueId val="{00000000-B83F-414F-90AC-FE461A6F71D0}"/>
            </c:ext>
          </c:extLst>
        </c:ser>
        <c:ser>
          <c:idx val="1"/>
          <c:order val="1"/>
          <c:tx>
            <c:strRef>
              <c:f>Sheet1!$C$3</c:f>
              <c:strCache>
                <c:ptCount val="1"/>
                <c:pt idx="0">
                  <c:v>Premium</c:v>
                </c:pt>
              </c:strCache>
            </c:strRef>
          </c:tx>
          <c:invertIfNegative val="0"/>
          <c:val>
            <c:numRef>
              <c:f>Sheet1!$C$4:$C$30</c:f>
              <c:numCache>
                <c:formatCode>General</c:formatCode>
                <c:ptCount val="27"/>
                <c:pt idx="0">
                  <c:v>96600.000000000015</c:v>
                </c:pt>
                <c:pt idx="1">
                  <c:v>96600.000000000015</c:v>
                </c:pt>
                <c:pt idx="2">
                  <c:v>96600.000000000015</c:v>
                </c:pt>
                <c:pt idx="3">
                  <c:v>96600.000000000015</c:v>
                </c:pt>
                <c:pt idx="4">
                  <c:v>96600.000000000015</c:v>
                </c:pt>
                <c:pt idx="5">
                  <c:v>96600.000000000015</c:v>
                </c:pt>
                <c:pt idx="6">
                  <c:v>96600.000000000015</c:v>
                </c:pt>
                <c:pt idx="7">
                  <c:v>96600.000000000015</c:v>
                </c:pt>
                <c:pt idx="8">
                  <c:v>96600.000000000015</c:v>
                </c:pt>
                <c:pt idx="9">
                  <c:v>96600.000000000015</c:v>
                </c:pt>
                <c:pt idx="10">
                  <c:v>0</c:v>
                </c:pt>
                <c:pt idx="11">
                  <c:v>0</c:v>
                </c:pt>
                <c:pt idx="12">
                  <c:v>0</c:v>
                </c:pt>
                <c:pt idx="13">
                  <c:v>0</c:v>
                </c:pt>
                <c:pt idx="14">
                  <c:v>0</c:v>
                </c:pt>
                <c:pt idx="17">
                  <c:v>0</c:v>
                </c:pt>
                <c:pt idx="20">
                  <c:v>0</c:v>
                </c:pt>
                <c:pt idx="23">
                  <c:v>0</c:v>
                </c:pt>
                <c:pt idx="26">
                  <c:v>0</c:v>
                </c:pt>
              </c:numCache>
            </c:numRef>
          </c:val>
          <c:extLst>
            <c:ext xmlns:c16="http://schemas.microsoft.com/office/drawing/2014/chart" uri="{C3380CC4-5D6E-409C-BE32-E72D297353CC}">
              <c16:uniqueId val="{00000001-B83F-414F-90AC-FE461A6F71D0}"/>
            </c:ext>
          </c:extLst>
        </c:ser>
        <c:ser>
          <c:idx val="2"/>
          <c:order val="2"/>
          <c:tx>
            <c:strRef>
              <c:f>Sheet1!$D$3</c:f>
              <c:strCache>
                <c:ptCount val="1"/>
                <c:pt idx="0">
                  <c:v>Maturity Benefit</c:v>
                </c:pt>
              </c:strCache>
            </c:strRef>
          </c:tx>
          <c:invertIfNegative val="0"/>
          <c:val>
            <c:numRef>
              <c:f>Sheet1!$D$4:$D$30</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1500000</c:v>
                </c:pt>
                <c:pt idx="17">
                  <c:v>1575000</c:v>
                </c:pt>
                <c:pt idx="20">
                  <c:v>1650000.0000000002</c:v>
                </c:pt>
                <c:pt idx="23">
                  <c:v>1740000</c:v>
                </c:pt>
                <c:pt idx="26">
                  <c:v>1830000</c:v>
                </c:pt>
              </c:numCache>
            </c:numRef>
          </c:val>
          <c:extLst>
            <c:ext xmlns:c16="http://schemas.microsoft.com/office/drawing/2014/chart" uri="{C3380CC4-5D6E-409C-BE32-E72D297353CC}">
              <c16:uniqueId val="{00000002-B83F-414F-90AC-FE461A6F71D0}"/>
            </c:ext>
          </c:extLst>
        </c:ser>
        <c:dLbls>
          <c:showLegendKey val="0"/>
          <c:showVal val="0"/>
          <c:showCatName val="0"/>
          <c:showSerName val="0"/>
          <c:showPercent val="0"/>
          <c:showBubbleSize val="0"/>
        </c:dLbls>
        <c:gapWidth val="0"/>
        <c:overlap val="-29"/>
        <c:axId val="95125888"/>
        <c:axId val="95127424"/>
      </c:barChart>
      <c:catAx>
        <c:axId val="95125888"/>
        <c:scaling>
          <c:orientation val="minMax"/>
        </c:scaling>
        <c:delete val="0"/>
        <c:axPos val="b"/>
        <c:majorTickMark val="out"/>
        <c:minorTickMark val="none"/>
        <c:tickLblPos val="nextTo"/>
        <c:crossAx val="95127424"/>
        <c:crosses val="autoZero"/>
        <c:auto val="1"/>
        <c:lblAlgn val="ctr"/>
        <c:lblOffset val="100"/>
        <c:noMultiLvlLbl val="0"/>
      </c:catAx>
      <c:valAx>
        <c:axId val="95127424"/>
        <c:scaling>
          <c:orientation val="minMax"/>
        </c:scaling>
        <c:delete val="1"/>
        <c:axPos val="l"/>
        <c:numFmt formatCode="General" sourceLinked="1"/>
        <c:majorTickMark val="out"/>
        <c:minorTickMark val="none"/>
        <c:tickLblPos val="none"/>
        <c:crossAx val="95125888"/>
        <c:crosses val="autoZero"/>
        <c:crossBetween val="between"/>
      </c:valAx>
    </c:plotArea>
    <c:legend>
      <c:legendPos val="r"/>
      <c:layout>
        <c:manualLayout>
          <c:xMode val="edge"/>
          <c:yMode val="edge"/>
          <c:x val="0.84335208098987624"/>
          <c:y val="0.32351166283497329"/>
          <c:w val="0.15664791901012382"/>
          <c:h val="0.3815736439519663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20317086532412"/>
          <c:y val="7.8641666460258067E-2"/>
          <c:w val="0.73450372274894171"/>
          <c:h val="0.75183741159145545"/>
        </c:manualLayout>
      </c:layout>
      <c:barChart>
        <c:barDir val="col"/>
        <c:grouping val="clustered"/>
        <c:varyColors val="0"/>
        <c:ser>
          <c:idx val="0"/>
          <c:order val="0"/>
          <c:tx>
            <c:strRef>
              <c:f>Sheet1!$B$3</c:f>
              <c:strCache>
                <c:ptCount val="1"/>
                <c:pt idx="0">
                  <c:v>Policy Year</c:v>
                </c:pt>
              </c:strCache>
            </c:strRef>
          </c:tx>
          <c:spPr>
            <a:solidFill>
              <a:schemeClr val="accent2"/>
            </a:solidFill>
            <a:ln>
              <a:noFill/>
            </a:ln>
            <a:effectLst/>
          </c:spPr>
          <c:invertIfNegative val="0"/>
          <c:val>
            <c:numRef>
              <c:f>Sheet1!$B$4:$B$30</c:f>
              <c:numCache>
                <c:formatCode>General</c:formatCode>
                <c:ptCount val="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7">
                  <c:v>16</c:v>
                </c:pt>
                <c:pt idx="20">
                  <c:v>17</c:v>
                </c:pt>
                <c:pt idx="23">
                  <c:v>18</c:v>
                </c:pt>
                <c:pt idx="26">
                  <c:v>19</c:v>
                </c:pt>
              </c:numCache>
            </c:numRef>
          </c:val>
          <c:extLst>
            <c:ext xmlns:c16="http://schemas.microsoft.com/office/drawing/2014/chart" uri="{C3380CC4-5D6E-409C-BE32-E72D297353CC}">
              <c16:uniqueId val="{00000000-86FC-4272-8A83-A1C57ECBBCFC}"/>
            </c:ext>
          </c:extLst>
        </c:ser>
        <c:ser>
          <c:idx val="1"/>
          <c:order val="1"/>
          <c:tx>
            <c:strRef>
              <c:f>Sheet1!$C$3</c:f>
              <c:strCache>
                <c:ptCount val="1"/>
                <c:pt idx="0">
                  <c:v>Premium</c:v>
                </c:pt>
              </c:strCache>
            </c:strRef>
          </c:tx>
          <c:spPr>
            <a:solidFill>
              <a:schemeClr val="accent4"/>
            </a:solidFill>
            <a:ln>
              <a:noFill/>
            </a:ln>
            <a:effectLst/>
          </c:spPr>
          <c:invertIfNegative val="0"/>
          <c:val>
            <c:numRef>
              <c:f>Sheet1!$C$4:$C$30</c:f>
              <c:numCache>
                <c:formatCode>General</c:formatCode>
                <c:ptCount val="27"/>
                <c:pt idx="0">
                  <c:v>96600.000000000015</c:v>
                </c:pt>
                <c:pt idx="1">
                  <c:v>96600.000000000015</c:v>
                </c:pt>
                <c:pt idx="2">
                  <c:v>96600.000000000015</c:v>
                </c:pt>
                <c:pt idx="3">
                  <c:v>96600.000000000015</c:v>
                </c:pt>
                <c:pt idx="4">
                  <c:v>96600.000000000015</c:v>
                </c:pt>
                <c:pt idx="5">
                  <c:v>96600.000000000015</c:v>
                </c:pt>
                <c:pt idx="6">
                  <c:v>96600.000000000015</c:v>
                </c:pt>
                <c:pt idx="7">
                  <c:v>96600.000000000015</c:v>
                </c:pt>
                <c:pt idx="8">
                  <c:v>96600.000000000015</c:v>
                </c:pt>
                <c:pt idx="9">
                  <c:v>96600.000000000015</c:v>
                </c:pt>
                <c:pt idx="10">
                  <c:v>0</c:v>
                </c:pt>
                <c:pt idx="11">
                  <c:v>0</c:v>
                </c:pt>
                <c:pt idx="12">
                  <c:v>0</c:v>
                </c:pt>
                <c:pt idx="13">
                  <c:v>0</c:v>
                </c:pt>
                <c:pt idx="14">
                  <c:v>0</c:v>
                </c:pt>
                <c:pt idx="17">
                  <c:v>0</c:v>
                </c:pt>
                <c:pt idx="20">
                  <c:v>0</c:v>
                </c:pt>
                <c:pt idx="23">
                  <c:v>0</c:v>
                </c:pt>
                <c:pt idx="26">
                  <c:v>0</c:v>
                </c:pt>
              </c:numCache>
            </c:numRef>
          </c:val>
          <c:extLst>
            <c:ext xmlns:c16="http://schemas.microsoft.com/office/drawing/2014/chart" uri="{C3380CC4-5D6E-409C-BE32-E72D297353CC}">
              <c16:uniqueId val="{00000001-86FC-4272-8A83-A1C57ECBBCFC}"/>
            </c:ext>
          </c:extLst>
        </c:ser>
        <c:ser>
          <c:idx val="2"/>
          <c:order val="2"/>
          <c:tx>
            <c:strRef>
              <c:f>Sheet1!$D$3</c:f>
              <c:strCache>
                <c:ptCount val="1"/>
                <c:pt idx="0">
                  <c:v>Maturity Benefit</c:v>
                </c:pt>
              </c:strCache>
            </c:strRef>
          </c:tx>
          <c:spPr>
            <a:solidFill>
              <a:schemeClr val="accent6"/>
            </a:solidFill>
            <a:ln>
              <a:noFill/>
            </a:ln>
            <a:effectLst/>
          </c:spPr>
          <c:invertIfNegative val="0"/>
          <c:val>
            <c:numRef>
              <c:f>Sheet1!$D$4:$D$30</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1500000</c:v>
                </c:pt>
                <c:pt idx="17">
                  <c:v>1575000</c:v>
                </c:pt>
                <c:pt idx="20">
                  <c:v>1650000.0000000002</c:v>
                </c:pt>
                <c:pt idx="23">
                  <c:v>1740000</c:v>
                </c:pt>
                <c:pt idx="26">
                  <c:v>1830000</c:v>
                </c:pt>
              </c:numCache>
            </c:numRef>
          </c:val>
          <c:extLst>
            <c:ext xmlns:c16="http://schemas.microsoft.com/office/drawing/2014/chart" uri="{C3380CC4-5D6E-409C-BE32-E72D297353CC}">
              <c16:uniqueId val="{00000002-86FC-4272-8A83-A1C57ECBBCFC}"/>
            </c:ext>
          </c:extLst>
        </c:ser>
        <c:dLbls>
          <c:showLegendKey val="0"/>
          <c:showVal val="0"/>
          <c:showCatName val="0"/>
          <c:showSerName val="0"/>
          <c:showPercent val="0"/>
          <c:showBubbleSize val="0"/>
        </c:dLbls>
        <c:gapWidth val="0"/>
        <c:overlap val="-29"/>
        <c:axId val="75635328"/>
        <c:axId val="75956608"/>
      </c:barChart>
      <c:catAx>
        <c:axId val="75635328"/>
        <c:scaling>
          <c:orientation val="minMax"/>
        </c:scaling>
        <c:delete val="0"/>
        <c:axPos val="b"/>
        <c:majorTickMark val="out"/>
        <c:minorTickMark val="none"/>
        <c:tickLblPos val="nextTo"/>
        <c:spPr>
          <a:noFill/>
          <a:ln w="6350" cap="flat" cmpd="sng" algn="ctr">
            <a:solidFill>
              <a:schemeClr val="tx1">
                <a:tint val="75000"/>
                <a:tint val="70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5956608"/>
        <c:crosses val="autoZero"/>
        <c:auto val="1"/>
        <c:lblAlgn val="ctr"/>
        <c:lblOffset val="100"/>
        <c:noMultiLvlLbl val="0"/>
      </c:catAx>
      <c:valAx>
        <c:axId val="75956608"/>
        <c:scaling>
          <c:orientation val="minMax"/>
        </c:scaling>
        <c:delete val="1"/>
        <c:axPos val="l"/>
        <c:numFmt formatCode="General" sourceLinked="1"/>
        <c:majorTickMark val="out"/>
        <c:minorTickMark val="none"/>
        <c:tickLblPos val="none"/>
        <c:crossAx val="75635328"/>
        <c:crosses val="autoZero"/>
        <c:crossBetween val="between"/>
      </c:valAx>
      <c:spPr>
        <a:noFill/>
        <a:ln>
          <a:noFill/>
        </a:ln>
        <a:effectLst/>
      </c:spPr>
    </c:plotArea>
    <c:legend>
      <c:legendPos val="r"/>
      <c:layout>
        <c:manualLayout>
          <c:xMode val="edge"/>
          <c:yMode val="edge"/>
          <c:x val="0.85385911669615144"/>
          <c:y val="0.40995613630171385"/>
          <c:w val="0.14614093526883956"/>
          <c:h val="0.4803553454941759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08916B-8145-4DD4-A4F0-4944307B25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8868C6-14E0-456B-8627-6ED3D5EA25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37BDEB-D08A-4BCC-82C3-65677B6346BB}" type="datetimeFigureOut">
              <a:rPr lang="en-US" smtClean="0"/>
              <a:pPr/>
              <a:t>8/23/2021</a:t>
            </a:fld>
            <a:endParaRPr lang="en-US"/>
          </a:p>
        </p:txBody>
      </p:sp>
      <p:sp>
        <p:nvSpPr>
          <p:cNvPr id="4" name="Footer Placeholder 3">
            <a:extLst>
              <a:ext uri="{FF2B5EF4-FFF2-40B4-BE49-F238E27FC236}">
                <a16:creationId xmlns:a16="http://schemas.microsoft.com/office/drawing/2014/main" id="{420B6480-DE26-42CA-B861-D6EFA45FC7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For Internal Circulation Only</a:t>
            </a:r>
          </a:p>
        </p:txBody>
      </p:sp>
      <p:sp>
        <p:nvSpPr>
          <p:cNvPr id="5" name="Slide Number Placeholder 4">
            <a:extLst>
              <a:ext uri="{FF2B5EF4-FFF2-40B4-BE49-F238E27FC236}">
                <a16:creationId xmlns:a16="http://schemas.microsoft.com/office/drawing/2014/main" id="{31DDB9B3-0030-40C0-AFA9-FACA7EA513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F12C2-4DB0-4437-81E7-A0C89F24ADC0}" type="slidenum">
              <a:rPr lang="en-US" smtClean="0"/>
              <a:pPr/>
              <a:t>‹#›</a:t>
            </a:fld>
            <a:endParaRPr lang="en-US"/>
          </a:p>
        </p:txBody>
      </p:sp>
    </p:spTree>
    <p:extLst>
      <p:ext uri="{BB962C8B-B14F-4D97-AF65-F5344CB8AC3E}">
        <p14:creationId xmlns:p14="http://schemas.microsoft.com/office/powerpoint/2010/main" val="3515292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182BB-4E27-4552-8EE4-33C8EF731305}" type="datetimeFigureOut">
              <a:rPr lang="en-US" smtClean="0"/>
              <a:pPr/>
              <a:t>8/23/2021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For Internal Circulation Only</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442E7-1E35-4707-8504-AE37222ED57D}" type="slidenum">
              <a:rPr lang="en-US" smtClean="0"/>
              <a:pPr/>
              <a:t>‹#›</a:t>
            </a:fld>
            <a:endParaRPr lang="en-US"/>
          </a:p>
        </p:txBody>
      </p:sp>
    </p:spTree>
    <p:extLst>
      <p:ext uri="{BB962C8B-B14F-4D97-AF65-F5344CB8AC3E}">
        <p14:creationId xmlns:p14="http://schemas.microsoft.com/office/powerpoint/2010/main" val="247168277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1229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5621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2.xml"/><Relationship Id="rId1" Type="http://schemas.openxmlformats.org/officeDocument/2006/relationships/tags" Target="../tags/tag1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13FB06F-850B-4E78-8A08-98AD4BCF904B}" type="datetime1">
              <a:rPr lang="en-US" smtClean="0"/>
              <a:pPr/>
              <a:t>8/23/2021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For Internal Circulation Only</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A98EE3D-8CD1-4C3F-BD1C-C98C9596463C}" type="slidenum">
              <a:rPr lang="en-US" smtClean="0"/>
              <a:pPr/>
              <a:t>‹#›</a:t>
            </a:fld>
            <a:endParaRPr lang="en-US" dirty="0"/>
          </a:p>
        </p:txBody>
      </p:sp>
      <p:sp>
        <p:nvSpPr>
          <p:cNvPr id="13" name="Rectangle 1">
            <a:extLst>
              <a:ext uri="{FF2B5EF4-FFF2-40B4-BE49-F238E27FC236}">
                <a16:creationId xmlns:a16="http://schemas.microsoft.com/office/drawing/2014/main" id="{5D2B2E42-1879-469B-8222-982511314DEB}"/>
              </a:ext>
            </a:extLst>
          </p:cNvPr>
          <p:cNvSpPr/>
          <p:nvPr userDrawn="1"/>
        </p:nvSpPr>
        <p:spPr>
          <a:xfrm>
            <a:off x="109259" y="456433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169197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B0CD8E-FBA0-4BAF-A58E-446F2263CD0B}" type="datetime1">
              <a:rPr lang="en-US" smtClean="0"/>
              <a:pPr/>
              <a:t>8/23/2021</a:t>
            </a:fld>
            <a:endParaRPr lang="en-US" dirty="0"/>
          </a:p>
        </p:txBody>
      </p:sp>
      <p:sp>
        <p:nvSpPr>
          <p:cNvPr id="6" name="Footer Placeholder 5"/>
          <p:cNvSpPr>
            <a:spLocks noGrp="1"/>
          </p:cNvSpPr>
          <p:nvPr>
            <p:ph type="ftr" sz="quarter" idx="11"/>
          </p:nvPr>
        </p:nvSpPr>
        <p:spPr/>
        <p:txBody>
          <a:bodyPr/>
          <a:lstStyle/>
          <a:p>
            <a:r>
              <a:rPr lang="en-US"/>
              <a:t>For Internal Circulation Only</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0342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173088D-3DEC-4F98-AC47-7DAFDE7C4E4B}" type="datetime1">
              <a:rPr lang="en-US" smtClean="0"/>
              <a:pPr/>
              <a:t>8/23/2021</a:t>
            </a:fld>
            <a:endParaRPr lang="en-US" dirty="0"/>
          </a:p>
        </p:txBody>
      </p:sp>
      <p:sp>
        <p:nvSpPr>
          <p:cNvPr id="5" name="Footer Placeholder 4"/>
          <p:cNvSpPr>
            <a:spLocks noGrp="1"/>
          </p:cNvSpPr>
          <p:nvPr>
            <p:ph type="ftr" sz="quarter" idx="11"/>
          </p:nvPr>
        </p:nvSpPr>
        <p:spPr/>
        <p:txBody>
          <a:bodyPr/>
          <a:lstStyle/>
          <a:p>
            <a:r>
              <a:rPr lang="en-US"/>
              <a:t>For Internal Circulation Only</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2219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6B4160C-F8D9-4DE6-93A0-538640CDF82E}" type="datetime1">
              <a:rPr lang="en-US" smtClean="0"/>
              <a:pPr/>
              <a:t>8/23/2021</a:t>
            </a:fld>
            <a:endParaRPr lang="en-US" dirty="0"/>
          </a:p>
        </p:txBody>
      </p:sp>
      <p:sp>
        <p:nvSpPr>
          <p:cNvPr id="5" name="Footer Placeholder 4"/>
          <p:cNvSpPr>
            <a:spLocks noGrp="1"/>
          </p:cNvSpPr>
          <p:nvPr>
            <p:ph type="ftr" sz="quarter" idx="11"/>
          </p:nvPr>
        </p:nvSpPr>
        <p:spPr/>
        <p:txBody>
          <a:bodyPr/>
          <a:lstStyle/>
          <a:p>
            <a:r>
              <a:rPr lang="en-US"/>
              <a:t>For Internal Circulation Only</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52573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D74FA-CF9D-4E78-A8A9-53B368FA6A18}" type="datetime1">
              <a:rPr lang="en-US" smtClean="0"/>
              <a:pPr/>
              <a:t>8/23/2021</a:t>
            </a:fld>
            <a:endParaRPr lang="en-US" dirty="0"/>
          </a:p>
        </p:txBody>
      </p:sp>
      <p:sp>
        <p:nvSpPr>
          <p:cNvPr id="5" name="Footer Placeholder 4"/>
          <p:cNvSpPr>
            <a:spLocks noGrp="1"/>
          </p:cNvSpPr>
          <p:nvPr>
            <p:ph type="ftr" sz="quarter" idx="11"/>
          </p:nvPr>
        </p:nvSpPr>
        <p:spPr/>
        <p:txBody>
          <a:bodyPr/>
          <a:lstStyle/>
          <a:p>
            <a:r>
              <a:rPr lang="en-US"/>
              <a:t>For Internal Circulation Only</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75346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863C20F-C5F4-4931-B448-8CDA7464B094}" type="datetime1">
              <a:rPr lang="en-US" smtClean="0"/>
              <a:pPr/>
              <a:t>8/23/2021</a:t>
            </a:fld>
            <a:endParaRPr lang="en-US" dirty="0"/>
          </a:p>
        </p:txBody>
      </p:sp>
      <p:sp>
        <p:nvSpPr>
          <p:cNvPr id="8" name="Footer Placeholder 7"/>
          <p:cNvSpPr>
            <a:spLocks noGrp="1"/>
          </p:cNvSpPr>
          <p:nvPr>
            <p:ph type="ftr" sz="quarter" idx="11"/>
          </p:nvPr>
        </p:nvSpPr>
        <p:spPr/>
        <p:txBody>
          <a:bodyPr/>
          <a:lstStyle/>
          <a:p>
            <a:r>
              <a:rPr lang="en-US"/>
              <a:t>For Internal Circulation Only</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73394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CB22E5F-3761-45FD-9E5C-E5AEABB5AEAF}" type="datetime1">
              <a:rPr lang="en-US" smtClean="0"/>
              <a:pPr/>
              <a:t>8/23/2021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For Internal Circulation Only</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9609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43A7C36-0518-4878-B282-18C2F6CE2069}" type="datetime1">
              <a:rPr lang="en-US" smtClean="0"/>
              <a:pPr/>
              <a:t>8/23/2021</a:t>
            </a:fld>
            <a:endParaRPr lang="en-US" dirty="0"/>
          </a:p>
        </p:txBody>
      </p:sp>
      <p:sp>
        <p:nvSpPr>
          <p:cNvPr id="5" name="Footer Placeholder 4"/>
          <p:cNvSpPr>
            <a:spLocks noGrp="1"/>
          </p:cNvSpPr>
          <p:nvPr>
            <p:ph type="ftr" sz="quarter" idx="11"/>
          </p:nvPr>
        </p:nvSpPr>
        <p:spPr/>
        <p:txBody>
          <a:bodyPr/>
          <a:lstStyle/>
          <a:p>
            <a:r>
              <a:rPr lang="en-US"/>
              <a:t>For Internal Circulation Only</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78450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B8F63D2-6964-45C2-B732-BCC625F4CB6A}" type="datetime1">
              <a:rPr lang="en-US" smtClean="0"/>
              <a:pPr/>
              <a:t>8/23/2021</a:t>
            </a:fld>
            <a:endParaRPr lang="en-US" dirty="0"/>
          </a:p>
        </p:txBody>
      </p:sp>
      <p:sp>
        <p:nvSpPr>
          <p:cNvPr id="5" name="Footer Placeholder 4"/>
          <p:cNvSpPr>
            <a:spLocks noGrp="1"/>
          </p:cNvSpPr>
          <p:nvPr>
            <p:ph type="ftr" sz="quarter" idx="11"/>
          </p:nvPr>
        </p:nvSpPr>
        <p:spPr/>
        <p:txBody>
          <a:bodyPr/>
          <a:lstStyle/>
          <a:p>
            <a:r>
              <a:rPr lang="en-US"/>
              <a:t>For Internal Circulation Only</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92822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A9D92-A5B6-40BF-A3BA-4DF479CC90A9}" type="datetime1">
              <a:rPr lang="en-US" noProof="0" smtClean="0"/>
              <a:pPr/>
              <a:t>8/23/2021</a:t>
            </a:fld>
            <a:endParaRPr lang="en-US" noProof="0"/>
          </a:p>
        </p:txBody>
      </p:sp>
      <p:sp>
        <p:nvSpPr>
          <p:cNvPr id="3" name="Footer Placeholder 2"/>
          <p:cNvSpPr>
            <a:spLocks noGrp="1"/>
          </p:cNvSpPr>
          <p:nvPr>
            <p:ph type="ftr" sz="quarter" idx="11"/>
          </p:nvPr>
        </p:nvSpPr>
        <p:spPr/>
        <p:txBody>
          <a:bodyPr/>
          <a:lstStyle/>
          <a:p>
            <a:r>
              <a:rPr lang="en-US" noProof="0"/>
              <a:t>For Internal Circulation Only</a:t>
            </a:r>
          </a:p>
        </p:txBody>
      </p:sp>
      <p:sp>
        <p:nvSpPr>
          <p:cNvPr id="4" name="Slide Number Placeholder 3"/>
          <p:cNvSpPr>
            <a:spLocks noGrp="1"/>
          </p:cNvSpPr>
          <p:nvPr>
            <p:ph type="sldNum" sz="quarter" idx="12"/>
          </p:nvPr>
        </p:nvSpPr>
        <p:spPr/>
        <p:txBody>
          <a:bodyPr/>
          <a:lstStyle/>
          <a:p>
            <a:fld id="{3A98EE3D-8CD1-4C3F-BD1C-C98C9596463C}" type="slidenum">
              <a:rPr lang="en-US" noProof="0" smtClean="0"/>
              <a:pPr/>
              <a:t>‹#›</a:t>
            </a:fld>
            <a:endParaRPr lang="en-US" noProof="0"/>
          </a:p>
        </p:txBody>
      </p:sp>
      <p:sp>
        <p:nvSpPr>
          <p:cNvPr id="5" name="Rectangle 1">
            <a:extLst>
              <a:ext uri="{FF2B5EF4-FFF2-40B4-BE49-F238E27FC236}">
                <a16:creationId xmlns:a16="http://schemas.microsoft.com/office/drawing/2014/main" id="{B5C4D9A4-C8E3-4644-9D63-86142FA59A02}"/>
              </a:ext>
            </a:extLst>
          </p:cNvPr>
          <p:cNvSpPr/>
          <p:nvPr userDrawn="1"/>
        </p:nvSpPr>
        <p:spPr>
          <a:xfrm>
            <a:off x="952500" y="952500"/>
            <a:ext cx="10287000" cy="4953000"/>
          </a:xfrm>
          <a:prstGeom prst="rect">
            <a:avLst/>
          </a:prstGeom>
          <a:solidFill>
            <a:schemeClr val="tx2"/>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6" name="Rectangle 1">
            <a:extLst>
              <a:ext uri="{FF2B5EF4-FFF2-40B4-BE49-F238E27FC236}">
                <a16:creationId xmlns:a16="http://schemas.microsoft.com/office/drawing/2014/main" id="{7047AEE3-4D24-FE4F-BC8C-1050F33A970F}"/>
              </a:ext>
            </a:extLst>
          </p:cNvPr>
          <p:cNvSpPr/>
          <p:nvPr userDrawn="1"/>
        </p:nvSpPr>
        <p:spPr>
          <a:xfrm rot="16200000">
            <a:off x="5454650" y="1104900"/>
            <a:ext cx="1270000" cy="12700"/>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7" name="Rectangle 1">
            <a:extLst>
              <a:ext uri="{FF2B5EF4-FFF2-40B4-BE49-F238E27FC236}">
                <a16:creationId xmlns:a16="http://schemas.microsoft.com/office/drawing/2014/main" id="{2B45386C-7F1B-4D47-959C-DE1A73B407E7}"/>
              </a:ext>
            </a:extLst>
          </p:cNvPr>
          <p:cNvSpPr/>
          <p:nvPr userDrawn="1"/>
        </p:nvSpPr>
        <p:spPr>
          <a:xfrm>
            <a:off x="431799" y="136524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8" name="Rectangle 1">
            <a:extLst>
              <a:ext uri="{FF2B5EF4-FFF2-40B4-BE49-F238E27FC236}">
                <a16:creationId xmlns:a16="http://schemas.microsoft.com/office/drawing/2014/main" id="{FB1C5AC5-B8E6-EC4F-8CB9-43E091C422EF}"/>
              </a:ext>
            </a:extLst>
          </p:cNvPr>
          <p:cNvSpPr/>
          <p:nvPr userDrawn="1"/>
        </p:nvSpPr>
        <p:spPr>
          <a:xfrm>
            <a:off x="10731499" y="506537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1" name="Title 1">
            <a:extLst>
              <a:ext uri="{FF2B5EF4-FFF2-40B4-BE49-F238E27FC236}">
                <a16:creationId xmlns:a16="http://schemas.microsoft.com/office/drawing/2014/main" id="{33ACFFFD-2D44-B943-8B58-CC9B7641E79D}"/>
              </a:ext>
            </a:extLst>
          </p:cNvPr>
          <p:cNvSpPr>
            <a:spLocks noGrp="1"/>
          </p:cNvSpPr>
          <p:nvPr>
            <p:ph type="title" hasCustomPrompt="1"/>
          </p:nvPr>
        </p:nvSpPr>
        <p:spPr>
          <a:xfrm>
            <a:off x="1443567" y="3019274"/>
            <a:ext cx="9304867" cy="1613201"/>
          </a:xfrm>
        </p:spPr>
        <p:txBody>
          <a:bodyPr lIns="0" tIns="0" rIns="0" bIns="0" anchor="ctr">
            <a:normAutofit/>
          </a:bodyPr>
          <a:lstStyle>
            <a:lvl1pPr algn="ctr">
              <a:defRPr sz="3400">
                <a:solidFill>
                  <a:schemeClr val="bg1"/>
                </a:solidFill>
              </a:defRPr>
            </a:lvl1pPr>
          </a:lstStyle>
          <a:p>
            <a:r>
              <a:rPr lang="en-US" noProof="0"/>
              <a:t>TITLE GOES HERE</a:t>
            </a:r>
          </a:p>
        </p:txBody>
      </p:sp>
      <p:sp>
        <p:nvSpPr>
          <p:cNvPr id="13" name="Content Placeholder 13">
            <a:extLst>
              <a:ext uri="{FF2B5EF4-FFF2-40B4-BE49-F238E27FC236}">
                <a16:creationId xmlns:a16="http://schemas.microsoft.com/office/drawing/2014/main" id="{8E96E8CE-45C0-D643-B7F3-08C20CF5F760}"/>
              </a:ext>
            </a:extLst>
          </p:cNvPr>
          <p:cNvSpPr>
            <a:spLocks noGrp="1"/>
          </p:cNvSpPr>
          <p:nvPr>
            <p:ph sz="quarter" idx="21" hasCustomPrompt="1"/>
          </p:nvPr>
        </p:nvSpPr>
        <p:spPr>
          <a:xfrm>
            <a:off x="4437501" y="2348318"/>
            <a:ext cx="3316999" cy="269370"/>
          </a:xfrm>
        </p:spPr>
        <p:txBody>
          <a:bodyPr>
            <a:noAutofit/>
          </a:bodyPr>
          <a:lstStyle>
            <a:lvl1pPr marL="0" indent="0" algn="ctr">
              <a:lnSpc>
                <a:spcPct val="80000"/>
              </a:lnSpc>
              <a:buNone/>
              <a:defRPr sz="1600" cap="all"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SUBTITLE GOES HERE</a:t>
            </a:r>
          </a:p>
        </p:txBody>
      </p:sp>
    </p:spTree>
    <p:extLst>
      <p:ext uri="{BB962C8B-B14F-4D97-AF65-F5344CB8AC3E}">
        <p14:creationId xmlns:p14="http://schemas.microsoft.com/office/powerpoint/2010/main" val="3763792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arrow Content Larg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DEA7C-D9D3-5E4A-A0E6-B7A0ED5E0F89}"/>
              </a:ext>
            </a:extLst>
          </p:cNvPr>
          <p:cNvSpPr>
            <a:spLocks noGrp="1"/>
          </p:cNvSpPr>
          <p:nvPr>
            <p:ph type="pic" sz="quarter" idx="13"/>
          </p:nvPr>
        </p:nvSpPr>
        <p:spPr>
          <a:xfrm>
            <a:off x="5181599" y="0"/>
            <a:ext cx="70104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txBody>
          <a:bodyPr wrap="square">
            <a:noAutofit/>
          </a:bodyPr>
          <a:lstStyle/>
          <a:p>
            <a:r>
              <a:rPr lang="en-US"/>
              <a:t>Click icon to add picture</a:t>
            </a:r>
            <a:endParaRPr lang="en-US" dirty="0"/>
          </a:p>
        </p:txBody>
      </p:sp>
      <p:sp>
        <p:nvSpPr>
          <p:cNvPr id="2" name="Date Placeholder 1"/>
          <p:cNvSpPr>
            <a:spLocks noGrp="1"/>
          </p:cNvSpPr>
          <p:nvPr>
            <p:ph type="dt" sz="half" idx="10"/>
          </p:nvPr>
        </p:nvSpPr>
        <p:spPr/>
        <p:txBody>
          <a:bodyPr/>
          <a:lstStyle/>
          <a:p>
            <a:fld id="{B45359E0-BE46-4C98-8FEE-8E030F7D78DA}" type="datetime1">
              <a:rPr lang="en-US" smtClean="0"/>
              <a:pPr/>
              <a:t>8/23/2021</a:t>
            </a:fld>
            <a:endParaRPr lang="en-US" dirty="0"/>
          </a:p>
        </p:txBody>
      </p:sp>
      <p:sp>
        <p:nvSpPr>
          <p:cNvPr id="3" name="Footer Placeholder 2"/>
          <p:cNvSpPr>
            <a:spLocks noGrp="1"/>
          </p:cNvSpPr>
          <p:nvPr>
            <p:ph type="ftr" sz="quarter" idx="11"/>
          </p:nvPr>
        </p:nvSpPr>
        <p:spPr/>
        <p:txBody>
          <a:bodyPr/>
          <a:lstStyle/>
          <a:p>
            <a:r>
              <a:rPr lang="en-US"/>
              <a:t>For Internal Circulation Only</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
        <p:nvSpPr>
          <p:cNvPr id="12" name="Rectangle 1">
            <a:extLst>
              <a:ext uri="{FF2B5EF4-FFF2-40B4-BE49-F238E27FC236}">
                <a16:creationId xmlns:a16="http://schemas.microsoft.com/office/drawing/2014/main" id="{EF358276-528D-1F4E-804A-4F9FDE93568A}"/>
              </a:ext>
            </a:extLst>
          </p:cNvPr>
          <p:cNvSpPr/>
          <p:nvPr userDrawn="1"/>
        </p:nvSpPr>
        <p:spPr>
          <a:xfrm>
            <a:off x="4673599" y="2239395"/>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5" name="Rectangle 1">
            <a:extLst>
              <a:ext uri="{FF2B5EF4-FFF2-40B4-BE49-F238E27FC236}">
                <a16:creationId xmlns:a16="http://schemas.microsoft.com/office/drawing/2014/main" id="{A6817E56-9BF4-B245-9536-10F7E163D7D9}"/>
              </a:ext>
            </a:extLst>
          </p:cNvPr>
          <p:cNvSpPr/>
          <p:nvPr userDrawn="1"/>
        </p:nvSpPr>
        <p:spPr>
          <a:xfrm>
            <a:off x="581192" y="875830"/>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dirty="0"/>
          </a:p>
        </p:txBody>
      </p:sp>
      <p:sp>
        <p:nvSpPr>
          <p:cNvPr id="18" name="Content Placeholder 2">
            <a:extLst>
              <a:ext uri="{FF2B5EF4-FFF2-40B4-BE49-F238E27FC236}">
                <a16:creationId xmlns:a16="http://schemas.microsoft.com/office/drawing/2014/main" id="{A2F758DC-4792-1D42-83A8-ED4E6CD5F7E3}"/>
              </a:ext>
            </a:extLst>
          </p:cNvPr>
          <p:cNvSpPr>
            <a:spLocks noGrp="1"/>
          </p:cNvSpPr>
          <p:nvPr>
            <p:ph sz="half" idx="1"/>
          </p:nvPr>
        </p:nvSpPr>
        <p:spPr>
          <a:xfrm>
            <a:off x="581194" y="2720636"/>
            <a:ext cx="3863216" cy="3634317"/>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2859246A-0674-144E-84D6-29D5891C06F8}"/>
              </a:ext>
            </a:extLst>
          </p:cNvPr>
          <p:cNvSpPr>
            <a:spLocks noGrp="1"/>
          </p:cNvSpPr>
          <p:nvPr>
            <p:ph type="title" hasCustomPrompt="1"/>
          </p:nvPr>
        </p:nvSpPr>
        <p:spPr>
          <a:xfrm>
            <a:off x="581192" y="1304660"/>
            <a:ext cx="3863216" cy="1415976"/>
          </a:xfrm>
        </p:spPr>
        <p:txBody>
          <a:bodyPr anchor="t">
            <a:normAutofit/>
          </a:bodyPr>
          <a:lstStyle>
            <a:lvl1pPr>
              <a:defRPr sz="3400"/>
            </a:lvl1pPr>
          </a:lstStyle>
          <a:p>
            <a:r>
              <a:rPr lang="en-US" dirty="0"/>
              <a:t>Title goes here</a:t>
            </a:r>
          </a:p>
        </p:txBody>
      </p:sp>
    </p:spTree>
    <p:extLst>
      <p:ext uri="{BB962C8B-B14F-4D97-AF65-F5344CB8AC3E}">
        <p14:creationId xmlns:p14="http://schemas.microsoft.com/office/powerpoint/2010/main" val="229934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0879E-7D3A-4B3A-B478-D5BD3C9C85E1}" type="datetime1">
              <a:rPr lang="en-US" smtClean="0"/>
              <a:pPr/>
              <a:t>8/23/2021</a:t>
            </a:fld>
            <a:endParaRPr lang="en-US" dirty="0"/>
          </a:p>
        </p:txBody>
      </p:sp>
      <p:sp>
        <p:nvSpPr>
          <p:cNvPr id="5" name="Footer Placeholder 4"/>
          <p:cNvSpPr>
            <a:spLocks noGrp="1"/>
          </p:cNvSpPr>
          <p:nvPr>
            <p:ph type="ftr" sz="quarter" idx="11"/>
          </p:nvPr>
        </p:nvSpPr>
        <p:spPr/>
        <p:txBody>
          <a:bodyPr/>
          <a:lstStyle/>
          <a:p>
            <a:r>
              <a:rPr lang="en-US"/>
              <a:t>For Internal Circulation Only</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7" name="Rectangle 1">
            <a:extLst>
              <a:ext uri="{FF2B5EF4-FFF2-40B4-BE49-F238E27FC236}">
                <a16:creationId xmlns:a16="http://schemas.microsoft.com/office/drawing/2014/main" id="{836918B2-8AAD-4D42-9AE6-3558A87E6DA4}"/>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4259383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4" y="1956391"/>
            <a:ext cx="3863216" cy="4467523"/>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3599" y="1956391"/>
            <a:ext cx="6917210" cy="44675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29859B-9F52-470D-8046-C84881CCFFCF}" type="datetime1">
              <a:rPr lang="en-US" smtClean="0"/>
              <a:pPr/>
              <a:t>8/23/2021</a:t>
            </a:fld>
            <a:endParaRPr lang="en-US" dirty="0"/>
          </a:p>
        </p:txBody>
      </p:sp>
      <p:sp>
        <p:nvSpPr>
          <p:cNvPr id="6" name="Footer Placeholder 5"/>
          <p:cNvSpPr>
            <a:spLocks noGrp="1"/>
          </p:cNvSpPr>
          <p:nvPr>
            <p:ph type="ftr" sz="quarter" idx="11"/>
          </p:nvPr>
        </p:nvSpPr>
        <p:spPr/>
        <p:txBody>
          <a:bodyPr/>
          <a:lstStyle/>
          <a:p>
            <a:r>
              <a:rPr lang="en-US"/>
              <a:t>For Internal Circulation Only</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
        <p:nvSpPr>
          <p:cNvPr id="8" name="Title 1">
            <a:extLst>
              <a:ext uri="{FF2B5EF4-FFF2-40B4-BE49-F238E27FC236}">
                <a16:creationId xmlns:a16="http://schemas.microsoft.com/office/drawing/2014/main" id="{4C75DA6C-B626-714A-8BBC-6FDDB6BE4083}"/>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9" name="Rectangle 1">
            <a:extLst>
              <a:ext uri="{FF2B5EF4-FFF2-40B4-BE49-F238E27FC236}">
                <a16:creationId xmlns:a16="http://schemas.microsoft.com/office/drawing/2014/main" id="{72B4D55A-70C8-E04B-B7E3-3355A1131891}"/>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30166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1192" y="2847885"/>
            <a:ext cx="4757482" cy="557784"/>
          </a:xfrm>
        </p:spPr>
        <p:txBody>
          <a:bodyPr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4" name="Content Placeholder 3"/>
          <p:cNvSpPr>
            <a:spLocks noGrp="1"/>
          </p:cNvSpPr>
          <p:nvPr>
            <p:ph sz="half" idx="2"/>
          </p:nvPr>
        </p:nvSpPr>
        <p:spPr>
          <a:xfrm>
            <a:off x="581194" y="3523046"/>
            <a:ext cx="4757479"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604002" y="2847886"/>
            <a:ext cx="4757483"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6" name="Content Placeholder 5"/>
          <p:cNvSpPr>
            <a:spLocks noGrp="1"/>
          </p:cNvSpPr>
          <p:nvPr>
            <p:ph sz="quarter" idx="4"/>
          </p:nvPr>
        </p:nvSpPr>
        <p:spPr>
          <a:xfrm>
            <a:off x="6604001" y="3523046"/>
            <a:ext cx="4757484"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9F458A-CE70-405E-9BD3-B00742A84F32}" type="datetime1">
              <a:rPr lang="en-US" smtClean="0"/>
              <a:pPr/>
              <a:t>8/23/2021</a:t>
            </a:fld>
            <a:endParaRPr lang="en-US" dirty="0"/>
          </a:p>
        </p:txBody>
      </p:sp>
      <p:sp>
        <p:nvSpPr>
          <p:cNvPr id="8" name="Footer Placeholder 7"/>
          <p:cNvSpPr>
            <a:spLocks noGrp="1"/>
          </p:cNvSpPr>
          <p:nvPr>
            <p:ph type="ftr" sz="quarter" idx="11"/>
          </p:nvPr>
        </p:nvSpPr>
        <p:spPr/>
        <p:txBody>
          <a:bodyPr/>
          <a:lstStyle/>
          <a:p>
            <a:r>
              <a:rPr lang="en-US"/>
              <a:t>For Internal Circulation Only</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
        <p:nvSpPr>
          <p:cNvPr id="10" name="Title 1">
            <a:extLst>
              <a:ext uri="{FF2B5EF4-FFF2-40B4-BE49-F238E27FC236}">
                <a16:creationId xmlns:a16="http://schemas.microsoft.com/office/drawing/2014/main" id="{73CA278B-C101-7F4E-B11A-7B91B0C8E60A}"/>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11" name="Rectangle 1">
            <a:extLst>
              <a:ext uri="{FF2B5EF4-FFF2-40B4-BE49-F238E27FC236}">
                <a16:creationId xmlns:a16="http://schemas.microsoft.com/office/drawing/2014/main" id="{FE5F6035-AACE-6847-8AF4-EB3C4D79EE9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3" name="Group 12">
            <a:extLst>
              <a:ext uri="{FF2B5EF4-FFF2-40B4-BE49-F238E27FC236}">
                <a16:creationId xmlns:a16="http://schemas.microsoft.com/office/drawing/2014/main" id="{7D914FC0-3771-6041-9E7C-1C624C85A803}"/>
              </a:ext>
            </a:extLst>
          </p:cNvPr>
          <p:cNvGrpSpPr/>
          <p:nvPr userDrawn="1"/>
        </p:nvGrpSpPr>
        <p:grpSpPr>
          <a:xfrm>
            <a:off x="5463336" y="2250891"/>
            <a:ext cx="1016001" cy="3839220"/>
            <a:chOff x="5510085" y="2250891"/>
            <a:chExt cx="1016001" cy="3839220"/>
          </a:xfrm>
        </p:grpSpPr>
        <p:cxnSp>
          <p:nvCxnSpPr>
            <p:cNvPr id="14" name="Straight Connector 13">
              <a:extLst>
                <a:ext uri="{FF2B5EF4-FFF2-40B4-BE49-F238E27FC236}">
                  <a16:creationId xmlns:a16="http://schemas.microsoft.com/office/drawing/2014/main"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330825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8AC9AF-11AF-4591-9482-A4C30C0EAA8F}" type="datetime1">
              <a:rPr lang="en-US" smtClean="0"/>
              <a:pPr/>
              <a:t>8/23/2021</a:t>
            </a:fld>
            <a:endParaRPr lang="en-US" dirty="0"/>
          </a:p>
        </p:txBody>
      </p:sp>
      <p:sp>
        <p:nvSpPr>
          <p:cNvPr id="4" name="Footer Placeholder 3"/>
          <p:cNvSpPr>
            <a:spLocks noGrp="1"/>
          </p:cNvSpPr>
          <p:nvPr>
            <p:ph type="ftr" sz="quarter" idx="11"/>
          </p:nvPr>
        </p:nvSpPr>
        <p:spPr/>
        <p:txBody>
          <a:bodyPr/>
          <a:lstStyle/>
          <a:p>
            <a:r>
              <a:rPr lang="en-US"/>
              <a:t>For Internal Circulation Only</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
        <p:nvSpPr>
          <p:cNvPr id="6" name="Title 1">
            <a:extLst>
              <a:ext uri="{FF2B5EF4-FFF2-40B4-BE49-F238E27FC236}">
                <a16:creationId xmlns:a16="http://schemas.microsoft.com/office/drawing/2014/main" id="{E2F4516B-8A37-894B-82AE-60204E6767D9}"/>
              </a:ext>
            </a:extLst>
          </p:cNvPr>
          <p:cNvSpPr>
            <a:spLocks noGrp="1"/>
          </p:cNvSpPr>
          <p:nvPr>
            <p:ph type="title"/>
          </p:nvPr>
        </p:nvSpPr>
        <p:spPr>
          <a:xfrm>
            <a:off x="581192" y="702156"/>
            <a:ext cx="11029616" cy="740156"/>
          </a:xfrm>
        </p:spPr>
        <p:txBody>
          <a:bodyPr anchor="t">
            <a:normAutofit/>
          </a:bodyPr>
          <a:lstStyle>
            <a:lvl1pPr>
              <a:defRPr sz="3400"/>
            </a:lvl1pPr>
          </a:lstStyle>
          <a:p>
            <a:r>
              <a:rPr lang="en-US"/>
              <a:t>Click to edit Master title style</a:t>
            </a:r>
            <a:endParaRPr lang="en-US" dirty="0"/>
          </a:p>
        </p:txBody>
      </p:sp>
      <p:sp>
        <p:nvSpPr>
          <p:cNvPr id="7" name="Rectangle 1">
            <a:extLst>
              <a:ext uri="{FF2B5EF4-FFF2-40B4-BE49-F238E27FC236}">
                <a16:creationId xmlns:a16="http://schemas.microsoft.com/office/drawing/2014/main" id="{CC16CE43-CB3C-7544-B05B-0A9F706D6FD8}"/>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97010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17E01-D5E3-41E3-B976-4D6FC326EDEF}" type="datetime1">
              <a:rPr lang="en-US" noProof="0" smtClean="0"/>
              <a:pPr/>
              <a:t>8/23/2021</a:t>
            </a:fld>
            <a:endParaRPr lang="en-US" noProof="0"/>
          </a:p>
        </p:txBody>
      </p:sp>
      <p:sp>
        <p:nvSpPr>
          <p:cNvPr id="3" name="Footer Placeholder 2"/>
          <p:cNvSpPr>
            <a:spLocks noGrp="1"/>
          </p:cNvSpPr>
          <p:nvPr>
            <p:ph type="ftr" sz="quarter" idx="11"/>
          </p:nvPr>
        </p:nvSpPr>
        <p:spPr/>
        <p:txBody>
          <a:bodyPr/>
          <a:lstStyle/>
          <a:p>
            <a:r>
              <a:rPr lang="en-US" noProof="0"/>
              <a:t>For Internal Circulation Only</a:t>
            </a:r>
          </a:p>
        </p:txBody>
      </p:sp>
      <p:sp>
        <p:nvSpPr>
          <p:cNvPr id="4" name="Slide Number Placeholder 3"/>
          <p:cNvSpPr>
            <a:spLocks noGrp="1"/>
          </p:cNvSpPr>
          <p:nvPr>
            <p:ph type="sldNum" sz="quarter" idx="12"/>
          </p:nvPr>
        </p:nvSpPr>
        <p:spPr/>
        <p:txBody>
          <a:bodyPr/>
          <a:lstStyle/>
          <a:p>
            <a:fld id="{3A98EE3D-8CD1-4C3F-BD1C-C98C9596463C}" type="slidenum">
              <a:rPr lang="en-US" noProof="0" smtClean="0"/>
              <a:pPr/>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1660484" y="1257302"/>
            <a:ext cx="2540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546100" y="520700"/>
            <a:ext cx="4743450"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4952408" y="806538"/>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6096000" y="702156"/>
            <a:ext cx="6096000" cy="740156"/>
          </a:xfrm>
        </p:spPr>
        <p:txBody>
          <a:bodyPr anchor="t">
            <a:normAutofit/>
          </a:bodyPr>
          <a:lstStyle>
            <a:lvl1pPr>
              <a:defRPr sz="3400"/>
            </a:lvl1pPr>
          </a:lstStyle>
          <a:p>
            <a:r>
              <a:rPr lang="en-US" noProof="0"/>
              <a:t>TITLE GOES HERE</a:t>
            </a:r>
          </a:p>
        </p:txBody>
      </p:sp>
    </p:spTree>
    <p:extLst>
      <p:ext uri="{BB962C8B-B14F-4D97-AF65-F5344CB8AC3E}">
        <p14:creationId xmlns:p14="http://schemas.microsoft.com/office/powerpoint/2010/main" val="2873204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984251" y="1570038"/>
            <a:ext cx="10227732" cy="4470401"/>
          </a:xfrm>
          <a:prstGeom prst="rect">
            <a:avLst/>
          </a:prstGeom>
        </p:spPr>
        <p:txBody>
          <a:bodyPr vert="horz"/>
          <a:lstStyle>
            <a:lvl1pPr marL="285750" indent="-285750">
              <a:buSzPct val="120000"/>
              <a:buFontTx/>
              <a:buBlip>
                <a:blip r:embed="rId3"/>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Titre 9"/>
          <p:cNvSpPr>
            <a:spLocks noGrp="1"/>
          </p:cNvSpPr>
          <p:nvPr>
            <p:ph type="title"/>
          </p:nvPr>
        </p:nvSpPr>
        <p:spPr/>
        <p:txBody>
          <a:bodyPr/>
          <a:lstStyle/>
          <a:p>
            <a:r>
              <a:rPr lang="en-US"/>
              <a:t>Click to edit Master title style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pPr/>
              <a:t>‹#›</a:t>
            </a:fld>
            <a:r>
              <a:rPr lang="fr-FR" dirty="0"/>
              <a:t>   |  </a:t>
            </a:r>
          </a:p>
        </p:txBody>
      </p:sp>
      <p:sp>
        <p:nvSpPr>
          <p:cNvPr id="9" name="Espace réservé du texte 11"/>
          <p:cNvSpPr>
            <a:spLocks noGrp="1"/>
          </p:cNvSpPr>
          <p:nvPr>
            <p:ph type="body" sz="quarter" idx="13"/>
          </p:nvPr>
        </p:nvSpPr>
        <p:spPr>
          <a:xfrm>
            <a:off x="969434" y="819403"/>
            <a:ext cx="10227732"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15" name="Espace réservé de la date 3"/>
          <p:cNvSpPr>
            <a:spLocks noGrp="1"/>
          </p:cNvSpPr>
          <p:nvPr>
            <p:ph type="dt" sz="half" idx="2"/>
          </p:nvPr>
        </p:nvSpPr>
        <p:spPr>
          <a:xfrm>
            <a:off x="4673600" y="6508751"/>
            <a:ext cx="2844800" cy="217823"/>
          </a:xfrm>
          <a:prstGeom prst="rect">
            <a:avLst/>
          </a:prstGeom>
        </p:spPr>
        <p:txBody>
          <a:bodyPr lIns="0" tIns="0" rIns="0" bIns="0" anchor="b" anchorCtr="0"/>
          <a:lstStyle>
            <a:lvl1pPr algn="ctr">
              <a:defRPr sz="800" b="1">
                <a:solidFill>
                  <a:schemeClr val="accent4"/>
                </a:solidFill>
                <a:latin typeface="+mj-lt"/>
              </a:defRPr>
            </a:lvl1pPr>
          </a:lstStyle>
          <a:p>
            <a:fld id="{8391C565-F41C-4177-AD38-1062F3C1C61D}" type="datetime1">
              <a:rPr lang="en-US" smtClean="0"/>
              <a:pPr/>
              <a:t>8/23/2021</a:t>
            </a:fld>
            <a:endParaRPr lang="fr-FR" dirty="0"/>
          </a:p>
        </p:txBody>
      </p:sp>
    </p:spTree>
    <p:custDataLst>
      <p:tags r:id="rId1"/>
    </p:custDataLst>
    <p:extLst>
      <p:ext uri="{BB962C8B-B14F-4D97-AF65-F5344CB8AC3E}">
        <p14:creationId xmlns:p14="http://schemas.microsoft.com/office/powerpoint/2010/main" val="184043995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474134" y="1940022"/>
            <a:ext cx="11243733" cy="1143000"/>
          </a:xfrm>
          <a:prstGeom prst="rect">
            <a:avLst/>
          </a:prstGeom>
        </p:spPr>
        <p:txBody>
          <a:bodyPr vert="horz" lIns="0" tIns="0" rIns="0" bIns="0" anchor="b" anchorCtr="0"/>
          <a:lstStyle>
            <a:lvl1pPr algn="ctr">
              <a:defRPr sz="4000" cap="all">
                <a:solidFill>
                  <a:schemeClr val="bg1"/>
                </a:solidFill>
                <a:latin typeface="Century Gothic"/>
                <a:cs typeface="Century Gothic"/>
              </a:defRPr>
            </a:lvl1pPr>
          </a:lstStyle>
          <a:p>
            <a:r>
              <a:rPr lang="en-US"/>
              <a:t>Click to edit Master title style</a:t>
            </a:r>
            <a:endParaRPr lang="fr-FR" dirty="0"/>
          </a:p>
        </p:txBody>
      </p:sp>
      <p:sp>
        <p:nvSpPr>
          <p:cNvPr id="16" name="Espace réservé du texte 15"/>
          <p:cNvSpPr>
            <a:spLocks noGrp="1"/>
          </p:cNvSpPr>
          <p:nvPr userDrawn="1">
            <p:ph type="body" sz="quarter" idx="10"/>
          </p:nvPr>
        </p:nvSpPr>
        <p:spPr>
          <a:xfrm>
            <a:off x="482600" y="3677470"/>
            <a:ext cx="1125220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en-US"/>
              <a:t>Click to edit Master text styles</a:t>
            </a:r>
          </a:p>
        </p:txBody>
      </p:sp>
      <p:sp>
        <p:nvSpPr>
          <p:cNvPr id="11" name="Parallélogramme 10"/>
          <p:cNvSpPr>
            <a:spLocks noChangeAspect="1"/>
          </p:cNvSpPr>
          <p:nvPr userDrawn="1"/>
        </p:nvSpPr>
        <p:spPr>
          <a:xfrm>
            <a:off x="979223" y="-4577"/>
            <a:ext cx="1920213"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Century Gothic" pitchFamily="34" charset="0"/>
            </a:endParaRPr>
          </a:p>
        </p:txBody>
      </p:sp>
      <p:sp>
        <p:nvSpPr>
          <p:cNvPr id="14" name="Rectangle 13"/>
          <p:cNvSpPr/>
          <p:nvPr userDrawn="1"/>
        </p:nvSpPr>
        <p:spPr>
          <a:xfrm>
            <a:off x="0" y="6211020"/>
            <a:ext cx="12192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Century Gothic" pitchFamily="34" charset="0"/>
            </a:endParaRPr>
          </a:p>
        </p:txBody>
      </p:sp>
      <p:sp>
        <p:nvSpPr>
          <p:cNvPr id="15" name="Espace réservé de la date 3"/>
          <p:cNvSpPr>
            <a:spLocks noGrp="1"/>
          </p:cNvSpPr>
          <p:nvPr>
            <p:ph type="dt" sz="half" idx="2"/>
          </p:nvPr>
        </p:nvSpPr>
        <p:spPr>
          <a:xfrm>
            <a:off x="473592" y="6504496"/>
            <a:ext cx="2844800" cy="217823"/>
          </a:xfrm>
          <a:prstGeom prst="rect">
            <a:avLst/>
          </a:prstGeom>
        </p:spPr>
        <p:txBody>
          <a:bodyPr lIns="0" tIns="0" rIns="0" bIns="0" anchor="b" anchorCtr="0"/>
          <a:lstStyle>
            <a:lvl1pPr algn="ctr">
              <a:defRPr sz="800" b="1">
                <a:solidFill>
                  <a:schemeClr val="accent4"/>
                </a:solidFill>
                <a:latin typeface="+mj-lt"/>
              </a:defRPr>
            </a:lvl1pPr>
          </a:lstStyle>
          <a:p>
            <a:pPr algn="l"/>
            <a:fld id="{1A6DC049-110C-46B5-9159-DADF656DF3FD}" type="datetime1">
              <a:rPr lang="en-US" smtClean="0"/>
              <a:pPr algn="l"/>
              <a:t>8/23/2021</a:t>
            </a:fld>
            <a:endParaRPr lang="fr-FR" dirty="0"/>
          </a:p>
        </p:txBody>
      </p:sp>
      <p:pic>
        <p:nvPicPr>
          <p:cNvPr id="8" name="Picture 2" descr="D:\geetanjali new\logo bal\logo 2015\Life Insurance L Targa 26th Feb-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31349" y="6236420"/>
            <a:ext cx="1126784" cy="61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016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1295467" y="2692170"/>
            <a:ext cx="9601132" cy="1143000"/>
          </a:xfrm>
          <a:prstGeom prst="rect">
            <a:avLst/>
          </a:prstGeom>
        </p:spPr>
        <p:txBody>
          <a:bodyPr lIns="0" tIns="0" rIns="0" bIns="0" anchor="ctr" anchorCtr="1">
            <a:noAutofit/>
          </a:bodyPr>
          <a:lstStyle>
            <a:lvl1pPr algn="l">
              <a:defRPr sz="4800">
                <a:solidFill>
                  <a:schemeClr val="bg1"/>
                </a:solidFill>
                <a:latin typeface="Century Gothic" pitchFamily="34" charset="0"/>
              </a:defRPr>
            </a:lvl1pPr>
          </a:lstStyle>
          <a:p>
            <a:r>
              <a:rPr lang="en-US"/>
              <a:t>Click to edit Master title style</a:t>
            </a:r>
            <a:endParaRPr lang="fr-FR"/>
          </a:p>
        </p:txBody>
      </p:sp>
      <p:sp>
        <p:nvSpPr>
          <p:cNvPr id="7" name="Espace réservé du texte 6"/>
          <p:cNvSpPr>
            <a:spLocks noGrp="1"/>
          </p:cNvSpPr>
          <p:nvPr>
            <p:ph type="body" sz="quarter" idx="10"/>
          </p:nvPr>
        </p:nvSpPr>
        <p:spPr>
          <a:xfrm>
            <a:off x="1644763" y="4742396"/>
            <a:ext cx="8195653"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374378231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5706533" y="692696"/>
            <a:ext cx="6028267" cy="1143000"/>
          </a:xfrm>
          <a:prstGeom prst="rect">
            <a:avLst/>
          </a:prstGeom>
        </p:spPr>
        <p:txBody>
          <a:bodyPr lIns="0" tIns="0" rIns="0" bIns="0" anchor="ctr" anchorCtr="1">
            <a:noAutofit/>
          </a:bodyPr>
          <a:lstStyle>
            <a:lvl1pPr algn="l">
              <a:defRPr sz="3200">
                <a:solidFill>
                  <a:schemeClr val="bg1"/>
                </a:solidFill>
                <a:latin typeface="Century Gothic" pitchFamily="34" charset="0"/>
              </a:defRPr>
            </a:lvl1pPr>
          </a:lstStyle>
          <a:p>
            <a:r>
              <a:rPr lang="en-US"/>
              <a:t>Click to edit Master title style</a:t>
            </a:r>
            <a:endParaRPr lang="fr-FR"/>
          </a:p>
        </p:txBody>
      </p:sp>
      <p:sp>
        <p:nvSpPr>
          <p:cNvPr id="7" name="Espace réservé du texte 6"/>
          <p:cNvSpPr>
            <a:spLocks noGrp="1"/>
          </p:cNvSpPr>
          <p:nvPr>
            <p:ph type="body" sz="quarter" idx="10"/>
          </p:nvPr>
        </p:nvSpPr>
        <p:spPr>
          <a:xfrm>
            <a:off x="7581901" y="2276872"/>
            <a:ext cx="4152900" cy="9144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55912626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3898006" y="3411530"/>
            <a:ext cx="4395991"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482600" y="3677470"/>
            <a:ext cx="11252200" cy="431800"/>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en-US"/>
              <a:t>Click to edit Master text styles</a:t>
            </a:r>
          </a:p>
        </p:txBody>
      </p:sp>
      <p:sp>
        <p:nvSpPr>
          <p:cNvPr id="14" name="Rectangle 13"/>
          <p:cNvSpPr/>
          <p:nvPr userDrawn="1"/>
        </p:nvSpPr>
        <p:spPr>
          <a:xfrm>
            <a:off x="0" y="6211020"/>
            <a:ext cx="12192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Century Gothic" pitchFamily="34" charset="0"/>
            </a:endParaRPr>
          </a:p>
        </p:txBody>
      </p:sp>
      <p:grpSp>
        <p:nvGrpSpPr>
          <p:cNvPr id="2" name="Groupe 12"/>
          <p:cNvGrpSpPr>
            <a:grpSpLocks noChangeAspect="1"/>
          </p:cNvGrpSpPr>
          <p:nvPr userDrawn="1"/>
        </p:nvGrpSpPr>
        <p:grpSpPr>
          <a:xfrm>
            <a:off x="11329567" y="6342070"/>
            <a:ext cx="528000" cy="396000"/>
            <a:chOff x="2654300" y="1511300"/>
            <a:chExt cx="3835401" cy="3835400"/>
          </a:xfrm>
        </p:grpSpPr>
        <p:sp>
          <p:nvSpPr>
            <p:cNvPr id="15"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1800" dirty="0">
                <a:latin typeface="Century Gothic" pitchFamily="34" charset="0"/>
              </a:endParaRPr>
            </a:p>
          </p:txBody>
        </p:sp>
        <p:sp>
          <p:nvSpPr>
            <p:cNvPr id="17"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sz="1800" dirty="0">
                <a:latin typeface="Century Gothic" pitchFamily="34" charset="0"/>
              </a:endParaRPr>
            </a:p>
          </p:txBody>
        </p:sp>
        <p:sp>
          <p:nvSpPr>
            <p:cNvPr id="18"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sz="1800" dirty="0">
                <a:latin typeface="Century Gothic" pitchFamily="34" charset="0"/>
              </a:endParaRPr>
            </a:p>
          </p:txBody>
        </p:sp>
      </p:grpSp>
      <p:sp>
        <p:nvSpPr>
          <p:cNvPr id="20" name="Espace réservé du texte 19"/>
          <p:cNvSpPr>
            <a:spLocks noGrp="1"/>
          </p:cNvSpPr>
          <p:nvPr>
            <p:ph type="body" sz="quarter" idx="11" hasCustomPrompt="1"/>
          </p:nvPr>
        </p:nvSpPr>
        <p:spPr>
          <a:xfrm>
            <a:off x="7243483" y="6449078"/>
            <a:ext cx="3779516" cy="398455"/>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a:t>Cliquez pour modifier le texte du masque</a:t>
            </a:r>
          </a:p>
        </p:txBody>
      </p:sp>
      <p:sp>
        <p:nvSpPr>
          <p:cNvPr id="26" name="Espace réservé du texte 25"/>
          <p:cNvSpPr>
            <a:spLocks noGrp="1"/>
          </p:cNvSpPr>
          <p:nvPr>
            <p:ph type="body" sz="quarter" idx="13" hasCustomPrompt="1"/>
          </p:nvPr>
        </p:nvSpPr>
        <p:spPr>
          <a:xfrm>
            <a:off x="474134" y="1548166"/>
            <a:ext cx="11243732" cy="1527968"/>
          </a:xfrm>
        </p:spPr>
        <p:txBody>
          <a:bodyPr anchor="b" anchorCtr="0"/>
          <a:lstStyle>
            <a:lvl1pPr marL="0" indent="0" algn="ctr">
              <a:buFontTx/>
              <a:buNone/>
              <a:defRPr sz="5400" b="1">
                <a:solidFill>
                  <a:schemeClr val="tx2"/>
                </a:solidFill>
                <a:latin typeface="Century Gothic" pitchFamily="34" charset="0"/>
              </a:defRPr>
            </a:lvl1pPr>
            <a:lvl2pPr marL="0" indent="0" algn="ctr">
              <a:lnSpc>
                <a:spcPct val="90000"/>
              </a:lnSpc>
              <a:spcBef>
                <a:spcPts val="500"/>
              </a:spcBef>
              <a:buFontTx/>
              <a:buNone/>
              <a:defRPr sz="3200" b="0">
                <a:solidFill>
                  <a:schemeClr val="tx2"/>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a:t>1</a:t>
            </a:r>
          </a:p>
          <a:p>
            <a:pPr lvl="1"/>
            <a:r>
              <a:rPr lang="fr-FR"/>
              <a:t>DEUXIÈME NIVEAU</a:t>
            </a:r>
          </a:p>
        </p:txBody>
      </p:sp>
      <p:sp>
        <p:nvSpPr>
          <p:cNvPr id="13" name="Parallélogramme 12"/>
          <p:cNvSpPr>
            <a:spLocks noChangeAspect="1"/>
          </p:cNvSpPr>
          <p:nvPr userDrawn="1"/>
        </p:nvSpPr>
        <p:spPr>
          <a:xfrm>
            <a:off x="979223" y="-4577"/>
            <a:ext cx="1920213"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Century Gothic" pitchFamily="34" charset="0"/>
            </a:endParaRPr>
          </a:p>
        </p:txBody>
      </p:sp>
      <p:sp>
        <p:nvSpPr>
          <p:cNvPr id="19" name="Espace réservé de la date 3"/>
          <p:cNvSpPr>
            <a:spLocks noGrp="1"/>
          </p:cNvSpPr>
          <p:nvPr>
            <p:ph type="dt" sz="half" idx="2"/>
          </p:nvPr>
        </p:nvSpPr>
        <p:spPr>
          <a:xfrm>
            <a:off x="4673600" y="6504496"/>
            <a:ext cx="2844800" cy="217823"/>
          </a:xfrm>
          <a:prstGeom prst="rect">
            <a:avLst/>
          </a:prstGeom>
        </p:spPr>
        <p:txBody>
          <a:bodyPr lIns="0" tIns="0" rIns="0" bIns="0" anchor="b" anchorCtr="0"/>
          <a:lstStyle>
            <a:lvl1pPr algn="ctr">
              <a:defRPr sz="800" b="1">
                <a:solidFill>
                  <a:schemeClr val="accent4"/>
                </a:solidFill>
                <a:latin typeface="+mj-lt"/>
              </a:defRPr>
            </a:lvl1pPr>
          </a:lstStyle>
          <a:p>
            <a:fld id="{3BEEF14E-0B91-477C-9499-6B35720E1DC0}" type="datetime1">
              <a:rPr lang="en-US" smtClean="0"/>
              <a:pPr/>
              <a:t>8/23/2021</a:t>
            </a:fld>
            <a:endParaRPr lang="fr-FR" dirty="0"/>
          </a:p>
        </p:txBody>
      </p:sp>
    </p:spTree>
    <p:custDataLst>
      <p:tags r:id="rId1"/>
    </p:custDataLst>
    <p:extLst>
      <p:ext uri="{BB962C8B-B14F-4D97-AF65-F5344CB8AC3E}">
        <p14:creationId xmlns:p14="http://schemas.microsoft.com/office/powerpoint/2010/main" val="789256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3898006" y="3411530"/>
            <a:ext cx="4395991"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482600" y="3677470"/>
            <a:ext cx="11252200" cy="431800"/>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en-US"/>
              <a:t>Click to edit Master text styles</a:t>
            </a:r>
          </a:p>
        </p:txBody>
      </p:sp>
      <p:sp>
        <p:nvSpPr>
          <p:cNvPr id="14" name="Rectangle 13"/>
          <p:cNvSpPr/>
          <p:nvPr userDrawn="1"/>
        </p:nvSpPr>
        <p:spPr>
          <a:xfrm>
            <a:off x="0" y="6211020"/>
            <a:ext cx="12192000" cy="64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Century Gothic" pitchFamily="34" charset="0"/>
            </a:endParaRPr>
          </a:p>
        </p:txBody>
      </p:sp>
      <p:grpSp>
        <p:nvGrpSpPr>
          <p:cNvPr id="2" name="Groupe 12"/>
          <p:cNvGrpSpPr>
            <a:grpSpLocks noChangeAspect="1"/>
          </p:cNvGrpSpPr>
          <p:nvPr userDrawn="1"/>
        </p:nvGrpSpPr>
        <p:grpSpPr>
          <a:xfrm>
            <a:off x="11329567" y="6342070"/>
            <a:ext cx="528000" cy="396000"/>
            <a:chOff x="2654300" y="1511300"/>
            <a:chExt cx="3835401" cy="3835400"/>
          </a:xfrm>
        </p:grpSpPr>
        <p:sp>
          <p:nvSpPr>
            <p:cNvPr id="15"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sz="1800" dirty="0">
                <a:latin typeface="Century Gothic" pitchFamily="34" charset="0"/>
              </a:endParaRPr>
            </a:p>
          </p:txBody>
        </p:sp>
        <p:sp>
          <p:nvSpPr>
            <p:cNvPr id="17"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sz="1800" dirty="0">
                <a:latin typeface="Century Gothic" pitchFamily="34" charset="0"/>
              </a:endParaRPr>
            </a:p>
          </p:txBody>
        </p:sp>
        <p:sp>
          <p:nvSpPr>
            <p:cNvPr id="18"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sz="1800" dirty="0">
                <a:latin typeface="Century Gothic" pitchFamily="34" charset="0"/>
              </a:endParaRPr>
            </a:p>
          </p:txBody>
        </p:sp>
      </p:grpSp>
      <p:sp>
        <p:nvSpPr>
          <p:cNvPr id="13" name="Espace réservé du texte 25"/>
          <p:cNvSpPr>
            <a:spLocks noGrp="1"/>
          </p:cNvSpPr>
          <p:nvPr>
            <p:ph type="body" sz="quarter" idx="13" hasCustomPrompt="1"/>
          </p:nvPr>
        </p:nvSpPr>
        <p:spPr>
          <a:xfrm>
            <a:off x="474134" y="1548166"/>
            <a:ext cx="11243732" cy="1527968"/>
          </a:xfrm>
        </p:spPr>
        <p:txBody>
          <a:bodyPr anchor="b" anchorCtr="0"/>
          <a:lstStyle>
            <a:lvl1pPr marL="0" indent="0" algn="ctr">
              <a:buFontTx/>
              <a:buNone/>
              <a:defRPr sz="5400" b="1">
                <a:solidFill>
                  <a:schemeClr val="bg1"/>
                </a:solidFill>
                <a:latin typeface="Century Gothic" pitchFamily="34" charset="0"/>
              </a:defRPr>
            </a:lvl1pPr>
            <a:lvl2pPr marL="0" indent="0" algn="ctr">
              <a:lnSpc>
                <a:spcPct val="90000"/>
              </a:lnSpc>
              <a:spcBef>
                <a:spcPts val="500"/>
              </a:spcBef>
              <a:buFontTx/>
              <a:buNone/>
              <a:defRPr sz="3200" b="0">
                <a:solidFill>
                  <a:schemeClr val="bg1"/>
                </a:solidFill>
                <a:latin typeface="Century Gothic" pitchFamily="34" charset="0"/>
              </a:defRPr>
            </a:lvl2pPr>
            <a:lvl3pPr marL="0" indent="0">
              <a:buFontTx/>
              <a:buNone/>
              <a:defRPr/>
            </a:lvl3pPr>
            <a:lvl4pPr marL="0" indent="0">
              <a:buFontTx/>
              <a:buNone/>
              <a:defRPr/>
            </a:lvl4pPr>
            <a:lvl5pPr marL="0" indent="0">
              <a:buFontTx/>
              <a:buNone/>
              <a:defRPr/>
            </a:lvl5pPr>
          </a:lstStyle>
          <a:p>
            <a:pPr lvl="0"/>
            <a:r>
              <a:rPr lang="fr-FR"/>
              <a:t>1</a:t>
            </a:r>
          </a:p>
          <a:p>
            <a:pPr lvl="1"/>
            <a:r>
              <a:rPr lang="fr-FR"/>
              <a:t>DEUXIÈME NIVEAU</a:t>
            </a:r>
          </a:p>
        </p:txBody>
      </p:sp>
      <p:sp>
        <p:nvSpPr>
          <p:cNvPr id="19" name="Parallélogramme 18"/>
          <p:cNvSpPr>
            <a:spLocks noChangeAspect="1"/>
          </p:cNvSpPr>
          <p:nvPr userDrawn="1"/>
        </p:nvSpPr>
        <p:spPr>
          <a:xfrm>
            <a:off x="979223" y="-4577"/>
            <a:ext cx="1920213" cy="156136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Century Gothic" pitchFamily="34" charset="0"/>
            </a:endParaRPr>
          </a:p>
        </p:txBody>
      </p:sp>
      <p:sp>
        <p:nvSpPr>
          <p:cNvPr id="21" name="Espace réservé de la date 3"/>
          <p:cNvSpPr>
            <a:spLocks noGrp="1"/>
          </p:cNvSpPr>
          <p:nvPr>
            <p:ph type="dt" sz="half" idx="2"/>
          </p:nvPr>
        </p:nvSpPr>
        <p:spPr>
          <a:xfrm>
            <a:off x="4673600" y="6504496"/>
            <a:ext cx="2844800" cy="217823"/>
          </a:xfrm>
          <a:prstGeom prst="rect">
            <a:avLst/>
          </a:prstGeom>
        </p:spPr>
        <p:txBody>
          <a:bodyPr lIns="0" tIns="0" rIns="0" bIns="0" anchor="b" anchorCtr="0"/>
          <a:lstStyle>
            <a:lvl1pPr algn="ctr">
              <a:defRPr sz="800" b="1">
                <a:solidFill>
                  <a:schemeClr val="accent4"/>
                </a:solidFill>
                <a:latin typeface="+mj-lt"/>
              </a:defRPr>
            </a:lvl1pPr>
          </a:lstStyle>
          <a:p>
            <a:fld id="{8AD4BBED-A97C-4B49-9688-777B08495B7F}" type="datetime1">
              <a:rPr lang="en-US" smtClean="0"/>
              <a:pPr/>
              <a:t>8/23/2021</a:t>
            </a:fld>
            <a:endParaRPr lang="fr-FR" dirty="0"/>
          </a:p>
        </p:txBody>
      </p:sp>
    </p:spTree>
    <p:custDataLst>
      <p:tags r:id="rId1"/>
    </p:custDataLst>
    <p:extLst>
      <p:ext uri="{BB962C8B-B14F-4D97-AF65-F5344CB8AC3E}">
        <p14:creationId xmlns:p14="http://schemas.microsoft.com/office/powerpoint/2010/main" val="24189932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76489-7D1C-4373-93DE-65D35F74C800}" type="datetime1">
              <a:rPr lang="en-US" smtClean="0"/>
              <a:pPr/>
              <a:t>8/23/2021</a:t>
            </a:fld>
            <a:endParaRPr lang="en-US" dirty="0"/>
          </a:p>
        </p:txBody>
      </p:sp>
      <p:sp>
        <p:nvSpPr>
          <p:cNvPr id="5" name="Footer Placeholder 4"/>
          <p:cNvSpPr>
            <a:spLocks noGrp="1"/>
          </p:cNvSpPr>
          <p:nvPr>
            <p:ph type="ftr" sz="quarter" idx="11"/>
          </p:nvPr>
        </p:nvSpPr>
        <p:spPr/>
        <p:txBody>
          <a:bodyPr/>
          <a:lstStyle/>
          <a:p>
            <a:r>
              <a:rPr lang="en-US"/>
              <a:t>For Internal Circulation Only</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22" name="Rectangle 1">
            <a:extLst>
              <a:ext uri="{FF2B5EF4-FFF2-40B4-BE49-F238E27FC236}">
                <a16:creationId xmlns:a16="http://schemas.microsoft.com/office/drawing/2014/main" id="{38D537DF-8431-4C72-A3AE-CDE077D9413C}"/>
              </a:ext>
            </a:extLst>
          </p:cNvPr>
          <p:cNvSpPr/>
          <p:nvPr userDrawn="1"/>
        </p:nvSpPr>
        <p:spPr>
          <a:xfrm>
            <a:off x="109259" y="5552029"/>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964674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en-US"/>
              <a:t>Click to edit Master title style</a:t>
            </a:r>
            <a:endParaRPr lang="fr-FR"/>
          </a:p>
        </p:txBody>
      </p:sp>
      <p:sp>
        <p:nvSpPr>
          <p:cNvPr id="10" name="Espace réservé du contenu 9"/>
          <p:cNvSpPr>
            <a:spLocks noGrp="1"/>
          </p:cNvSpPr>
          <p:nvPr>
            <p:ph sz="quarter" idx="14"/>
          </p:nvPr>
        </p:nvSpPr>
        <p:spPr>
          <a:xfrm>
            <a:off x="3784600" y="1104901"/>
            <a:ext cx="5631191" cy="4916387"/>
          </a:xfrm>
        </p:spPr>
        <p:txBody>
          <a:bodyPr anchor="ctr" anchorCtr="0"/>
          <a:lstStyle>
            <a:lvl1pPr marL="534988" indent="-534988">
              <a:spcBef>
                <a:spcPts val="2000"/>
              </a:spcBef>
              <a:buClr>
                <a:srgbClr val="004563"/>
              </a:buClr>
              <a:buFontTx/>
              <a:buNone/>
              <a:defRPr>
                <a:latin typeface="Century Gothic" pitchFamily="34" charset="0"/>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9" name="Espace réservé du contenu 9"/>
          <p:cNvSpPr>
            <a:spLocks noGrp="1"/>
          </p:cNvSpPr>
          <p:nvPr>
            <p:ph sz="quarter" idx="15" hasCustomPrompt="1"/>
          </p:nvPr>
        </p:nvSpPr>
        <p:spPr>
          <a:xfrm>
            <a:off x="9415791" y="1100206"/>
            <a:ext cx="762663" cy="4916387"/>
          </a:xfrm>
        </p:spPr>
        <p:txBody>
          <a:bodyPr anchor="ctr" anchorCtr="0"/>
          <a:lstStyle>
            <a:lvl1pPr marL="534988" indent="-534988" algn="r">
              <a:spcBef>
                <a:spcPts val="2000"/>
              </a:spcBef>
              <a:buClr>
                <a:srgbClr val="004563"/>
              </a:buClr>
              <a:buFontTx/>
              <a:buNone/>
              <a:defRPr b="1">
                <a:solidFill>
                  <a:schemeClr val="tx2"/>
                </a:solidFill>
                <a:latin typeface="Century Gothic" pitchFamily="34" charset="0"/>
              </a:defRPr>
            </a:lvl1pPr>
            <a:lvl2pPr marL="0" indent="0" algn="r">
              <a:spcBef>
                <a:spcPts val="0"/>
              </a:spcBef>
              <a:buFontTx/>
              <a:buNone/>
              <a:defRPr sz="1200" b="0">
                <a:solidFill>
                  <a:schemeClr val="tx2"/>
                </a:solidFill>
                <a:latin typeface="Century Gothic" pitchFamily="34" charset="0"/>
              </a:defRPr>
            </a:lvl2pPr>
            <a:lvl3pPr marL="180975" indent="-180975" algn="r">
              <a:buClr>
                <a:schemeClr val="tx2"/>
              </a:buClr>
              <a:defRPr sz="1200" b="1">
                <a:latin typeface="Century Gothic" pitchFamily="34" charset="0"/>
              </a:defRPr>
            </a:lvl3pPr>
            <a:lvl4pPr marL="180975" indent="0" algn="r">
              <a:defRPr sz="1200">
                <a:latin typeface="Century Gothic" pitchFamily="34" charset="0"/>
              </a:defRPr>
            </a:lvl4pPr>
            <a:lvl5pPr marL="361950" indent="-180975" algn="r">
              <a:defRPr sz="1200">
                <a:latin typeface="Century Gothic" pitchFamily="34" charset="0"/>
              </a:defRPr>
            </a:lvl5pPr>
          </a:lstStyle>
          <a:p>
            <a:pPr lvl="0"/>
            <a:r>
              <a:rPr lang="fr-FR"/>
              <a:t>1</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pPr/>
              <a:t>‹#›</a:t>
            </a:fld>
            <a:r>
              <a:rPr lang="fr-FR" dirty="0"/>
              <a:t>   |  </a:t>
            </a:r>
          </a:p>
        </p:txBody>
      </p:sp>
      <p:sp>
        <p:nvSpPr>
          <p:cNvPr id="18" name="Espace réservé du pied de page 17"/>
          <p:cNvSpPr>
            <a:spLocks noGrp="1"/>
          </p:cNvSpPr>
          <p:nvPr>
            <p:ph type="ftr" sz="quarter" idx="17"/>
          </p:nvPr>
        </p:nvSpPr>
        <p:spPr>
          <a:xfrm>
            <a:off x="832520" y="6511777"/>
            <a:ext cx="3811400" cy="214797"/>
          </a:xfrm>
          <a:prstGeom prst="rect">
            <a:avLst/>
          </a:prstGeom>
        </p:spPr>
        <p:txBody>
          <a:bodyPr/>
          <a:lstStyle/>
          <a:p>
            <a:r>
              <a:rPr lang="fr-FR"/>
              <a:t>For Internal Circulation Only</a:t>
            </a:r>
            <a:endParaRPr lang="fr-FR" dirty="0"/>
          </a:p>
        </p:txBody>
      </p:sp>
      <p:sp>
        <p:nvSpPr>
          <p:cNvPr id="12" name="Espace réservé de la date 3"/>
          <p:cNvSpPr>
            <a:spLocks noGrp="1"/>
          </p:cNvSpPr>
          <p:nvPr>
            <p:ph type="dt" sz="half" idx="2"/>
          </p:nvPr>
        </p:nvSpPr>
        <p:spPr>
          <a:xfrm>
            <a:off x="4673600" y="6508751"/>
            <a:ext cx="2844800" cy="217823"/>
          </a:xfrm>
          <a:prstGeom prst="rect">
            <a:avLst/>
          </a:prstGeom>
        </p:spPr>
        <p:txBody>
          <a:bodyPr lIns="0" tIns="0" rIns="0" bIns="0" anchor="b" anchorCtr="0"/>
          <a:lstStyle>
            <a:lvl1pPr algn="ctr">
              <a:defRPr sz="800" b="1">
                <a:solidFill>
                  <a:schemeClr val="accent4"/>
                </a:solidFill>
                <a:latin typeface="+mj-lt"/>
              </a:defRPr>
            </a:lvl1pPr>
          </a:lstStyle>
          <a:p>
            <a:fld id="{E3AB34A5-46EE-481A-80F7-1C43687D6BC6}" type="datetime1">
              <a:rPr lang="en-US" smtClean="0"/>
              <a:pPr/>
              <a:t>8/23/2021</a:t>
            </a:fld>
            <a:endParaRPr lang="fr-FR" dirty="0"/>
          </a:p>
        </p:txBody>
      </p:sp>
    </p:spTree>
    <p:custDataLst>
      <p:tags r:id="rId1"/>
    </p:custDataLst>
    <p:extLst>
      <p:ext uri="{BB962C8B-B14F-4D97-AF65-F5344CB8AC3E}">
        <p14:creationId xmlns:p14="http://schemas.microsoft.com/office/powerpoint/2010/main" val="400839869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984251" y="1570038"/>
            <a:ext cx="10227732" cy="4470401"/>
          </a:xfrm>
          <a:prstGeom prst="rect">
            <a:avLst/>
          </a:prstGeom>
        </p:spPr>
        <p:txBody>
          <a:bodyPr vert="horz"/>
          <a:lstStyle>
            <a:lvl1pPr marL="285750" indent="-285750">
              <a:buSzPct val="120000"/>
              <a:buFontTx/>
              <a:buBlip>
                <a:blip r:embed="rId3"/>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Titre 9"/>
          <p:cNvSpPr>
            <a:spLocks noGrp="1"/>
          </p:cNvSpPr>
          <p:nvPr>
            <p:ph type="title"/>
          </p:nvPr>
        </p:nvSpPr>
        <p:spPr/>
        <p:txBody>
          <a:bodyPr/>
          <a:lstStyle/>
          <a:p>
            <a:r>
              <a:rPr lang="en-US"/>
              <a:t>Click to edit Master title style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pPr/>
              <a:t>‹#›</a:t>
            </a:fld>
            <a:r>
              <a:rPr lang="fr-FR" dirty="0"/>
              <a:t>   |  </a:t>
            </a:r>
          </a:p>
        </p:txBody>
      </p:sp>
      <p:sp>
        <p:nvSpPr>
          <p:cNvPr id="9" name="Espace réservé du texte 11"/>
          <p:cNvSpPr>
            <a:spLocks noGrp="1"/>
          </p:cNvSpPr>
          <p:nvPr>
            <p:ph type="body" sz="quarter" idx="13"/>
          </p:nvPr>
        </p:nvSpPr>
        <p:spPr>
          <a:xfrm>
            <a:off x="969434" y="819403"/>
            <a:ext cx="10227732"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15" name="Espace réservé de la date 3"/>
          <p:cNvSpPr>
            <a:spLocks noGrp="1"/>
          </p:cNvSpPr>
          <p:nvPr>
            <p:ph type="dt" sz="half" idx="2"/>
          </p:nvPr>
        </p:nvSpPr>
        <p:spPr>
          <a:xfrm>
            <a:off x="4673600" y="6508751"/>
            <a:ext cx="2844800" cy="217823"/>
          </a:xfrm>
          <a:prstGeom prst="rect">
            <a:avLst/>
          </a:prstGeom>
        </p:spPr>
        <p:txBody>
          <a:bodyPr lIns="0" tIns="0" rIns="0" bIns="0" anchor="b" anchorCtr="0"/>
          <a:lstStyle>
            <a:lvl1pPr algn="ctr">
              <a:defRPr sz="800" b="1">
                <a:solidFill>
                  <a:schemeClr val="accent4"/>
                </a:solidFill>
                <a:latin typeface="+mj-lt"/>
              </a:defRPr>
            </a:lvl1pPr>
          </a:lstStyle>
          <a:p>
            <a:fld id="{1EDD894C-95FB-4DF0-8638-7E090F4DBA5C}" type="datetime1">
              <a:rPr lang="en-US" smtClean="0"/>
              <a:pPr/>
              <a:t>8/23/2021</a:t>
            </a:fld>
            <a:endParaRPr lang="fr-FR" dirty="0"/>
          </a:p>
        </p:txBody>
      </p:sp>
    </p:spTree>
    <p:custDataLst>
      <p:tags r:id="rId1"/>
    </p:custDataLst>
    <p:extLst>
      <p:ext uri="{BB962C8B-B14F-4D97-AF65-F5344CB8AC3E}">
        <p14:creationId xmlns:p14="http://schemas.microsoft.com/office/powerpoint/2010/main" val="31049216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n-US"/>
              <a:t>Click to edit Master title style</a:t>
            </a:r>
            <a:endParaRPr lang="fr-F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pPr/>
              <a:t>‹#›</a:t>
            </a:fld>
            <a:r>
              <a:rPr lang="fr-FR" dirty="0"/>
              <a:t>   |  </a:t>
            </a:r>
          </a:p>
        </p:txBody>
      </p:sp>
      <p:sp>
        <p:nvSpPr>
          <p:cNvPr id="7" name="Espace réservé du tableau 6"/>
          <p:cNvSpPr>
            <a:spLocks noGrp="1"/>
          </p:cNvSpPr>
          <p:nvPr>
            <p:ph type="tbl" sz="quarter" idx="13"/>
          </p:nvPr>
        </p:nvSpPr>
        <p:spPr>
          <a:xfrm>
            <a:off x="982133" y="2224088"/>
            <a:ext cx="10229851" cy="3816350"/>
          </a:xfrm>
        </p:spPr>
        <p:txBody>
          <a:bodyPr>
            <a:normAutofit/>
          </a:bodyPr>
          <a:lstStyle>
            <a:lvl1pPr>
              <a:buFontTx/>
              <a:buNone/>
              <a:defRPr sz="1400"/>
            </a:lvl1pPr>
          </a:lstStyle>
          <a:p>
            <a:r>
              <a:rPr lang="en-US"/>
              <a:t>Click icon to add table</a:t>
            </a:r>
            <a:endParaRPr lang="fr-FR" dirty="0"/>
          </a:p>
        </p:txBody>
      </p:sp>
      <p:sp>
        <p:nvSpPr>
          <p:cNvPr id="6" name="Espace réservé du texte 11"/>
          <p:cNvSpPr>
            <a:spLocks noGrp="1"/>
          </p:cNvSpPr>
          <p:nvPr>
            <p:ph type="body" sz="quarter" idx="14"/>
          </p:nvPr>
        </p:nvSpPr>
        <p:spPr>
          <a:xfrm>
            <a:off x="969434" y="819403"/>
            <a:ext cx="10227732"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9" name="Espace réservé de la date 3"/>
          <p:cNvSpPr>
            <a:spLocks noGrp="1"/>
          </p:cNvSpPr>
          <p:nvPr>
            <p:ph type="dt" sz="half" idx="2"/>
          </p:nvPr>
        </p:nvSpPr>
        <p:spPr>
          <a:xfrm>
            <a:off x="4673600" y="6508751"/>
            <a:ext cx="2844800" cy="217823"/>
          </a:xfrm>
          <a:prstGeom prst="rect">
            <a:avLst/>
          </a:prstGeom>
        </p:spPr>
        <p:txBody>
          <a:bodyPr lIns="0" tIns="0" rIns="0" bIns="0" anchor="b" anchorCtr="0"/>
          <a:lstStyle>
            <a:lvl1pPr algn="ctr">
              <a:defRPr sz="800" b="1">
                <a:solidFill>
                  <a:schemeClr val="accent4"/>
                </a:solidFill>
                <a:latin typeface="+mj-lt"/>
              </a:defRPr>
            </a:lvl1pPr>
          </a:lstStyle>
          <a:p>
            <a:fld id="{BE6EAFEE-BB05-4EAE-BD49-BE938E1AA6B8}" type="datetime1">
              <a:rPr lang="en-US" smtClean="0"/>
              <a:pPr/>
              <a:t>8/23/2021</a:t>
            </a:fld>
            <a:endParaRPr lang="fr-FR" dirty="0"/>
          </a:p>
        </p:txBody>
      </p:sp>
      <p:sp>
        <p:nvSpPr>
          <p:cNvPr id="12" name="Espace réservé du texte 5"/>
          <p:cNvSpPr>
            <a:spLocks noGrp="1"/>
          </p:cNvSpPr>
          <p:nvPr>
            <p:ph type="body" sz="quarter" idx="15"/>
          </p:nvPr>
        </p:nvSpPr>
        <p:spPr>
          <a:xfrm>
            <a:off x="972749" y="1509657"/>
            <a:ext cx="4837501"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70575770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n-US"/>
              <a:t>Click to edit Master title style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pPr/>
              <a:t>‹#›</a:t>
            </a:fld>
            <a:r>
              <a:rPr lang="fr-FR" dirty="0"/>
              <a:t>   |  </a:t>
            </a:r>
          </a:p>
        </p:txBody>
      </p:sp>
      <p:sp>
        <p:nvSpPr>
          <p:cNvPr id="9" name="Espace réservé du graphique 8"/>
          <p:cNvSpPr>
            <a:spLocks noGrp="1"/>
          </p:cNvSpPr>
          <p:nvPr>
            <p:ph type="chart" sz="quarter" idx="14"/>
          </p:nvPr>
        </p:nvSpPr>
        <p:spPr>
          <a:xfrm>
            <a:off x="800099" y="2220427"/>
            <a:ext cx="5010151" cy="3554413"/>
          </a:xfrm>
        </p:spPr>
        <p:txBody>
          <a:bodyPr/>
          <a:lstStyle>
            <a:lvl1pPr>
              <a:buFontTx/>
              <a:buNone/>
              <a:defRPr/>
            </a:lvl1pPr>
          </a:lstStyle>
          <a:p>
            <a:r>
              <a:rPr lang="en-US"/>
              <a:t>Click icon to add chart</a:t>
            </a:r>
            <a:endParaRPr lang="fr-FR" dirty="0"/>
          </a:p>
        </p:txBody>
      </p:sp>
      <p:sp>
        <p:nvSpPr>
          <p:cNvPr id="12" name="Espace réservé du graphique 8"/>
          <p:cNvSpPr>
            <a:spLocks noGrp="1"/>
          </p:cNvSpPr>
          <p:nvPr>
            <p:ph type="chart" sz="quarter" idx="15"/>
          </p:nvPr>
        </p:nvSpPr>
        <p:spPr>
          <a:xfrm>
            <a:off x="6218353" y="2220427"/>
            <a:ext cx="5010151" cy="3554413"/>
          </a:xfrm>
        </p:spPr>
        <p:txBody>
          <a:bodyPr/>
          <a:lstStyle>
            <a:lvl1pPr>
              <a:buFontTx/>
              <a:buNone/>
              <a:defRPr/>
            </a:lvl1pPr>
          </a:lstStyle>
          <a:p>
            <a:r>
              <a:rPr lang="en-US"/>
              <a:t>Click icon to add chart</a:t>
            </a:r>
            <a:endParaRPr lang="fr-FR" dirty="0"/>
          </a:p>
        </p:txBody>
      </p:sp>
      <p:sp>
        <p:nvSpPr>
          <p:cNvPr id="6" name="Espace réservé du texte 5"/>
          <p:cNvSpPr>
            <a:spLocks noGrp="1"/>
          </p:cNvSpPr>
          <p:nvPr>
            <p:ph type="body" sz="quarter" idx="12"/>
          </p:nvPr>
        </p:nvSpPr>
        <p:spPr>
          <a:xfrm>
            <a:off x="972749" y="1509657"/>
            <a:ext cx="4837501"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
        <p:nvSpPr>
          <p:cNvPr id="7" name="Espace réservé du texte 5"/>
          <p:cNvSpPr>
            <a:spLocks noGrp="1"/>
          </p:cNvSpPr>
          <p:nvPr>
            <p:ph type="body" sz="quarter" idx="13"/>
          </p:nvPr>
        </p:nvSpPr>
        <p:spPr>
          <a:xfrm>
            <a:off x="6351009" y="1509657"/>
            <a:ext cx="4729313"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
        <p:nvSpPr>
          <p:cNvPr id="11" name="Espace réservé du texte 11"/>
          <p:cNvSpPr>
            <a:spLocks noGrp="1"/>
          </p:cNvSpPr>
          <p:nvPr>
            <p:ph type="body" sz="quarter" idx="16"/>
          </p:nvPr>
        </p:nvSpPr>
        <p:spPr>
          <a:xfrm>
            <a:off x="969434" y="819403"/>
            <a:ext cx="10227732"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13" name="Espace réservé de la date 3"/>
          <p:cNvSpPr>
            <a:spLocks noGrp="1"/>
          </p:cNvSpPr>
          <p:nvPr>
            <p:ph type="dt" sz="half" idx="2"/>
          </p:nvPr>
        </p:nvSpPr>
        <p:spPr>
          <a:xfrm>
            <a:off x="4673600" y="6508751"/>
            <a:ext cx="2844800" cy="217823"/>
          </a:xfrm>
          <a:prstGeom prst="rect">
            <a:avLst/>
          </a:prstGeom>
        </p:spPr>
        <p:txBody>
          <a:bodyPr lIns="0" tIns="0" rIns="0" bIns="0" anchor="b" anchorCtr="0"/>
          <a:lstStyle>
            <a:lvl1pPr algn="ctr">
              <a:defRPr sz="800" b="1">
                <a:solidFill>
                  <a:schemeClr val="accent4"/>
                </a:solidFill>
                <a:latin typeface="+mj-lt"/>
              </a:defRPr>
            </a:lvl1pPr>
          </a:lstStyle>
          <a:p>
            <a:fld id="{7184A245-D0B4-4475-B833-65B8D47B9121}" type="datetime1">
              <a:rPr lang="en-US" smtClean="0"/>
              <a:pPr/>
              <a:t>8/23/2021</a:t>
            </a:fld>
            <a:endParaRPr lang="fr-FR" dirty="0"/>
          </a:p>
        </p:txBody>
      </p:sp>
    </p:spTree>
    <p:custDataLst>
      <p:tags r:id="rId1"/>
    </p:custDataLst>
    <p:extLst>
      <p:ext uri="{BB962C8B-B14F-4D97-AF65-F5344CB8AC3E}">
        <p14:creationId xmlns:p14="http://schemas.microsoft.com/office/powerpoint/2010/main" val="21097517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n-US"/>
              <a:t>Click to edit Master title style</a:t>
            </a:r>
            <a:endParaRPr lang="fr-FR"/>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pPr/>
              <a:t>‹#›</a:t>
            </a:fld>
            <a:r>
              <a:rPr lang="fr-FR" dirty="0"/>
              <a:t>   |  </a:t>
            </a:r>
          </a:p>
        </p:txBody>
      </p:sp>
      <p:sp>
        <p:nvSpPr>
          <p:cNvPr id="22" name="Espace réservé du pied de page 21"/>
          <p:cNvSpPr>
            <a:spLocks noGrp="1"/>
          </p:cNvSpPr>
          <p:nvPr>
            <p:ph type="ftr" sz="quarter" idx="11"/>
          </p:nvPr>
        </p:nvSpPr>
        <p:spPr>
          <a:xfrm>
            <a:off x="832520" y="6511777"/>
            <a:ext cx="3811400" cy="214797"/>
          </a:xfrm>
          <a:prstGeom prst="rect">
            <a:avLst/>
          </a:prstGeom>
        </p:spPr>
        <p:txBody>
          <a:bodyPr/>
          <a:lstStyle/>
          <a:p>
            <a:r>
              <a:rPr lang="fr-FR"/>
              <a:t>For Internal Circulation Only</a:t>
            </a:r>
            <a:endParaRPr lang="fr-FR" dirty="0"/>
          </a:p>
        </p:txBody>
      </p:sp>
      <p:sp>
        <p:nvSpPr>
          <p:cNvPr id="9" name="Espace réservé du graphique 8"/>
          <p:cNvSpPr>
            <a:spLocks noGrp="1"/>
          </p:cNvSpPr>
          <p:nvPr>
            <p:ph type="chart" sz="quarter" idx="14"/>
          </p:nvPr>
        </p:nvSpPr>
        <p:spPr>
          <a:xfrm>
            <a:off x="800099" y="2216286"/>
            <a:ext cx="5010151" cy="1440000"/>
          </a:xfrm>
        </p:spPr>
        <p:txBody>
          <a:bodyPr/>
          <a:lstStyle>
            <a:lvl1pPr>
              <a:buFontTx/>
              <a:buNone/>
              <a:defRPr/>
            </a:lvl1pPr>
          </a:lstStyle>
          <a:p>
            <a:r>
              <a:rPr lang="en-US"/>
              <a:t>Click icon to add chart</a:t>
            </a:r>
            <a:endParaRPr lang="fr-FR" dirty="0"/>
          </a:p>
        </p:txBody>
      </p:sp>
      <p:sp>
        <p:nvSpPr>
          <p:cNvPr id="12" name="Espace réservé du graphique 8"/>
          <p:cNvSpPr>
            <a:spLocks noGrp="1"/>
          </p:cNvSpPr>
          <p:nvPr>
            <p:ph type="chart" sz="quarter" idx="15"/>
          </p:nvPr>
        </p:nvSpPr>
        <p:spPr>
          <a:xfrm>
            <a:off x="6218353" y="2216286"/>
            <a:ext cx="5010151" cy="1440000"/>
          </a:xfrm>
        </p:spPr>
        <p:txBody>
          <a:bodyPr/>
          <a:lstStyle>
            <a:lvl1pPr>
              <a:buFontTx/>
              <a:buNone/>
              <a:defRPr/>
            </a:lvl1pPr>
          </a:lstStyle>
          <a:p>
            <a:r>
              <a:rPr lang="en-US"/>
              <a:t>Click icon to add chart</a:t>
            </a:r>
            <a:endParaRPr lang="fr-FR" dirty="0"/>
          </a:p>
        </p:txBody>
      </p:sp>
      <p:sp>
        <p:nvSpPr>
          <p:cNvPr id="6" name="Espace réservé du texte 5"/>
          <p:cNvSpPr>
            <a:spLocks noGrp="1"/>
          </p:cNvSpPr>
          <p:nvPr>
            <p:ph type="body" sz="quarter" idx="12" hasCustomPrompt="1"/>
          </p:nvPr>
        </p:nvSpPr>
        <p:spPr>
          <a:xfrm>
            <a:off x="972749" y="1509657"/>
            <a:ext cx="4837501"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a:t>Cliquez pour modifier le texte</a:t>
            </a:r>
          </a:p>
          <a:p>
            <a:pPr lvl="1"/>
            <a:r>
              <a:rPr lang="fr-FR"/>
              <a:t>Deuxième niveau</a:t>
            </a:r>
          </a:p>
          <a:p>
            <a:pPr lvl="2"/>
            <a:r>
              <a:rPr lang="fr-FR"/>
              <a:t>Troisième niveau</a:t>
            </a:r>
          </a:p>
        </p:txBody>
      </p:sp>
      <p:sp>
        <p:nvSpPr>
          <p:cNvPr id="7" name="Espace réservé du texte 5"/>
          <p:cNvSpPr>
            <a:spLocks noGrp="1"/>
          </p:cNvSpPr>
          <p:nvPr>
            <p:ph type="body" sz="quarter" idx="13" hasCustomPrompt="1"/>
          </p:nvPr>
        </p:nvSpPr>
        <p:spPr>
          <a:xfrm>
            <a:off x="6351009" y="1509657"/>
            <a:ext cx="4729313"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a:t>Cliquez pour modifier le texte</a:t>
            </a:r>
          </a:p>
          <a:p>
            <a:pPr lvl="1"/>
            <a:r>
              <a:rPr lang="fr-FR"/>
              <a:t>Deuxième niveau</a:t>
            </a:r>
          </a:p>
          <a:p>
            <a:pPr lvl="2"/>
            <a:r>
              <a:rPr lang="fr-FR"/>
              <a:t>Troisième niveau</a:t>
            </a:r>
          </a:p>
        </p:txBody>
      </p:sp>
      <p:sp>
        <p:nvSpPr>
          <p:cNvPr id="11" name="Espace réservé du texte 11"/>
          <p:cNvSpPr>
            <a:spLocks noGrp="1"/>
          </p:cNvSpPr>
          <p:nvPr>
            <p:ph type="body" sz="quarter" idx="16"/>
          </p:nvPr>
        </p:nvSpPr>
        <p:spPr>
          <a:xfrm>
            <a:off x="969434" y="819403"/>
            <a:ext cx="10227732"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13" name="Espace réservé de la date 3"/>
          <p:cNvSpPr>
            <a:spLocks noGrp="1"/>
          </p:cNvSpPr>
          <p:nvPr>
            <p:ph type="dt" sz="half" idx="2"/>
          </p:nvPr>
        </p:nvSpPr>
        <p:spPr>
          <a:xfrm>
            <a:off x="4673600" y="6508751"/>
            <a:ext cx="2844800" cy="217823"/>
          </a:xfrm>
          <a:prstGeom prst="rect">
            <a:avLst/>
          </a:prstGeom>
        </p:spPr>
        <p:txBody>
          <a:bodyPr lIns="0" tIns="0" rIns="0" bIns="0" anchor="b" anchorCtr="0"/>
          <a:lstStyle>
            <a:lvl1pPr algn="ctr">
              <a:defRPr sz="800" b="1">
                <a:solidFill>
                  <a:schemeClr val="accent4"/>
                </a:solidFill>
                <a:latin typeface="+mj-lt"/>
              </a:defRPr>
            </a:lvl1pPr>
          </a:lstStyle>
          <a:p>
            <a:fld id="{5F1F7672-BFDC-4797-B58F-CCD48A086F75}" type="datetime1">
              <a:rPr lang="en-US" smtClean="0"/>
              <a:pPr/>
              <a:t>8/23/2021</a:t>
            </a:fld>
            <a:endParaRPr lang="fr-FR" dirty="0"/>
          </a:p>
        </p:txBody>
      </p:sp>
      <p:sp>
        <p:nvSpPr>
          <p:cNvPr id="14" name="Espace réservé du graphique 8"/>
          <p:cNvSpPr>
            <a:spLocks noGrp="1"/>
          </p:cNvSpPr>
          <p:nvPr>
            <p:ph type="chart" sz="quarter" idx="17"/>
          </p:nvPr>
        </p:nvSpPr>
        <p:spPr>
          <a:xfrm>
            <a:off x="791267" y="4589223"/>
            <a:ext cx="5010151" cy="1440000"/>
          </a:xfrm>
        </p:spPr>
        <p:txBody>
          <a:bodyPr/>
          <a:lstStyle>
            <a:lvl1pPr>
              <a:buFontTx/>
              <a:buNone/>
              <a:defRPr/>
            </a:lvl1pPr>
          </a:lstStyle>
          <a:p>
            <a:r>
              <a:rPr lang="en-US"/>
              <a:t>Click icon to add chart</a:t>
            </a:r>
            <a:endParaRPr lang="fr-FR" dirty="0"/>
          </a:p>
        </p:txBody>
      </p:sp>
      <p:sp>
        <p:nvSpPr>
          <p:cNvPr id="15" name="Espace réservé du graphique 8"/>
          <p:cNvSpPr>
            <a:spLocks noGrp="1"/>
          </p:cNvSpPr>
          <p:nvPr>
            <p:ph type="chart" sz="quarter" idx="18"/>
          </p:nvPr>
        </p:nvSpPr>
        <p:spPr>
          <a:xfrm>
            <a:off x="6209521" y="4589223"/>
            <a:ext cx="5010151" cy="1440000"/>
          </a:xfrm>
        </p:spPr>
        <p:txBody>
          <a:bodyPr/>
          <a:lstStyle>
            <a:lvl1pPr>
              <a:buFontTx/>
              <a:buNone/>
              <a:defRPr/>
            </a:lvl1pPr>
          </a:lstStyle>
          <a:p>
            <a:r>
              <a:rPr lang="en-US"/>
              <a:t>Click icon to add chart</a:t>
            </a:r>
            <a:endParaRPr lang="fr-FR" dirty="0"/>
          </a:p>
        </p:txBody>
      </p:sp>
      <p:sp>
        <p:nvSpPr>
          <p:cNvPr id="16" name="Espace réservé du texte 5"/>
          <p:cNvSpPr>
            <a:spLocks noGrp="1"/>
          </p:cNvSpPr>
          <p:nvPr>
            <p:ph type="body" sz="quarter" idx="19" hasCustomPrompt="1"/>
          </p:nvPr>
        </p:nvSpPr>
        <p:spPr>
          <a:xfrm>
            <a:off x="963918" y="3902472"/>
            <a:ext cx="4837501"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a:t>Cliquez pour modifier le texte</a:t>
            </a:r>
          </a:p>
          <a:p>
            <a:pPr lvl="1"/>
            <a:r>
              <a:rPr lang="fr-FR"/>
              <a:t>Deuxième niveau</a:t>
            </a:r>
          </a:p>
          <a:p>
            <a:pPr lvl="2"/>
            <a:r>
              <a:rPr lang="fr-FR"/>
              <a:t>Troisième niveau</a:t>
            </a:r>
          </a:p>
        </p:txBody>
      </p:sp>
      <p:sp>
        <p:nvSpPr>
          <p:cNvPr id="17" name="Espace réservé du texte 5"/>
          <p:cNvSpPr>
            <a:spLocks noGrp="1"/>
          </p:cNvSpPr>
          <p:nvPr>
            <p:ph type="body" sz="quarter" idx="20" hasCustomPrompt="1"/>
          </p:nvPr>
        </p:nvSpPr>
        <p:spPr>
          <a:xfrm>
            <a:off x="6342177" y="3902472"/>
            <a:ext cx="4729313"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a:t>Cliquez pour modifier le texte</a:t>
            </a:r>
          </a:p>
          <a:p>
            <a:pPr lvl="1"/>
            <a:r>
              <a:rPr lang="fr-FR"/>
              <a:t>Deuxième niveau</a:t>
            </a:r>
          </a:p>
          <a:p>
            <a:pPr lvl="2"/>
            <a:r>
              <a:rPr lang="fr-FR"/>
              <a:t>Troisième niveau</a:t>
            </a:r>
          </a:p>
        </p:txBody>
      </p:sp>
    </p:spTree>
    <p:custDataLst>
      <p:tags r:id="rId1"/>
    </p:custDataLst>
    <p:extLst>
      <p:ext uri="{BB962C8B-B14F-4D97-AF65-F5344CB8AC3E}">
        <p14:creationId xmlns:p14="http://schemas.microsoft.com/office/powerpoint/2010/main" val="411119233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6423913" y="1570038"/>
            <a:ext cx="4788071" cy="4470400"/>
          </a:xfrm>
          <a:prstGeom prst="rect">
            <a:avLst/>
          </a:prstGeom>
        </p:spPr>
        <p:txBody>
          <a:bodyPr vert="horz" anchor="ctr" anchorCtr="0"/>
          <a:lstStyle>
            <a:lvl1pPr marL="285750" indent="-285750">
              <a:spcBef>
                <a:spcPts val="1500"/>
              </a:spcBef>
              <a:buSzPct val="120000"/>
              <a:buFontTx/>
              <a:buBlip>
                <a:blip r:embed="rId3"/>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en-US"/>
              <a:t>Click to edit Master text styles</a:t>
            </a:r>
          </a:p>
          <a:p>
            <a:pPr lvl="1"/>
            <a:r>
              <a:rPr lang="en-US"/>
              <a:t>Second level</a:t>
            </a:r>
          </a:p>
          <a:p>
            <a:pPr lvl="2"/>
            <a:r>
              <a:rPr lang="en-US"/>
              <a:t>Third level</a:t>
            </a:r>
          </a:p>
        </p:txBody>
      </p:sp>
      <p:sp>
        <p:nvSpPr>
          <p:cNvPr id="12" name="Titre 11"/>
          <p:cNvSpPr>
            <a:spLocks noGrp="1"/>
          </p:cNvSpPr>
          <p:nvPr>
            <p:ph type="title"/>
          </p:nvPr>
        </p:nvSpPr>
        <p:spPr/>
        <p:txBody>
          <a:bodyPr/>
          <a:lstStyle/>
          <a:p>
            <a:r>
              <a:rPr lang="en-US"/>
              <a:t>Click to edit Master title style</a:t>
            </a:r>
            <a:endParaRPr lang="fr-FR"/>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pPr/>
              <a:t>‹#›</a:t>
            </a:fld>
            <a:r>
              <a:rPr lang="fr-FR" dirty="0"/>
              <a:t>   |  </a:t>
            </a:r>
          </a:p>
        </p:txBody>
      </p:sp>
      <p:sp>
        <p:nvSpPr>
          <p:cNvPr id="20" name="Espace réservé du pied de page 19"/>
          <p:cNvSpPr>
            <a:spLocks noGrp="1"/>
          </p:cNvSpPr>
          <p:nvPr>
            <p:ph type="ftr" sz="quarter" idx="12"/>
          </p:nvPr>
        </p:nvSpPr>
        <p:spPr>
          <a:xfrm>
            <a:off x="832520" y="6511777"/>
            <a:ext cx="3811400" cy="214797"/>
          </a:xfrm>
          <a:prstGeom prst="rect">
            <a:avLst/>
          </a:prstGeom>
        </p:spPr>
        <p:txBody>
          <a:bodyPr/>
          <a:lstStyle/>
          <a:p>
            <a:r>
              <a:rPr lang="fr-FR"/>
              <a:t>For Internal Circulation Only</a:t>
            </a:r>
            <a:endParaRPr lang="fr-FR" dirty="0"/>
          </a:p>
        </p:txBody>
      </p:sp>
      <p:sp>
        <p:nvSpPr>
          <p:cNvPr id="8" name="Espace réservé du graphique 7"/>
          <p:cNvSpPr>
            <a:spLocks noGrp="1"/>
          </p:cNvSpPr>
          <p:nvPr>
            <p:ph type="chart" sz="quarter" idx="13"/>
          </p:nvPr>
        </p:nvSpPr>
        <p:spPr>
          <a:xfrm>
            <a:off x="1477433" y="2917203"/>
            <a:ext cx="3642784" cy="2439987"/>
          </a:xfrm>
        </p:spPr>
        <p:txBody>
          <a:bodyPr/>
          <a:lstStyle>
            <a:lvl1pPr>
              <a:buFontTx/>
              <a:buNone/>
              <a:defRPr/>
            </a:lvl1pPr>
          </a:lstStyle>
          <a:p>
            <a:r>
              <a:rPr lang="en-US"/>
              <a:t>Click icon to add chart</a:t>
            </a:r>
            <a:endParaRPr lang="fr-FR" dirty="0"/>
          </a:p>
        </p:txBody>
      </p:sp>
      <p:sp>
        <p:nvSpPr>
          <p:cNvPr id="9" name="Espace réservé du texte 5"/>
          <p:cNvSpPr>
            <a:spLocks noGrp="1"/>
          </p:cNvSpPr>
          <p:nvPr>
            <p:ph type="body" sz="quarter" idx="14"/>
          </p:nvPr>
        </p:nvSpPr>
        <p:spPr>
          <a:xfrm>
            <a:off x="972749" y="1509657"/>
            <a:ext cx="4837501"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
        <p:nvSpPr>
          <p:cNvPr id="11" name="Espace réservé du texte 11"/>
          <p:cNvSpPr>
            <a:spLocks noGrp="1"/>
          </p:cNvSpPr>
          <p:nvPr>
            <p:ph type="body" sz="quarter" idx="15"/>
          </p:nvPr>
        </p:nvSpPr>
        <p:spPr>
          <a:xfrm>
            <a:off x="969434" y="819403"/>
            <a:ext cx="10227732"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13" name="Espace réservé de la date 3"/>
          <p:cNvSpPr>
            <a:spLocks noGrp="1"/>
          </p:cNvSpPr>
          <p:nvPr>
            <p:ph type="dt" sz="half" idx="2"/>
          </p:nvPr>
        </p:nvSpPr>
        <p:spPr>
          <a:xfrm>
            <a:off x="4673600" y="6508751"/>
            <a:ext cx="2844800" cy="217823"/>
          </a:xfrm>
          <a:prstGeom prst="rect">
            <a:avLst/>
          </a:prstGeom>
        </p:spPr>
        <p:txBody>
          <a:bodyPr lIns="0" tIns="0" rIns="0" bIns="0" anchor="b" anchorCtr="0"/>
          <a:lstStyle>
            <a:lvl1pPr algn="ctr">
              <a:defRPr sz="800" b="1">
                <a:solidFill>
                  <a:schemeClr val="accent4"/>
                </a:solidFill>
                <a:latin typeface="+mj-lt"/>
              </a:defRPr>
            </a:lvl1pPr>
          </a:lstStyle>
          <a:p>
            <a:fld id="{A5C1E314-422F-49C2-96A7-A3858A0B9765}" type="datetime1">
              <a:rPr lang="en-US" smtClean="0"/>
              <a:pPr/>
              <a:t>8/23/2021</a:t>
            </a:fld>
            <a:endParaRPr lang="fr-FR" dirty="0"/>
          </a:p>
        </p:txBody>
      </p:sp>
    </p:spTree>
    <p:custDataLst>
      <p:tags r:id="rId1"/>
    </p:custDataLst>
    <p:extLst>
      <p:ext uri="{BB962C8B-B14F-4D97-AF65-F5344CB8AC3E}">
        <p14:creationId xmlns:p14="http://schemas.microsoft.com/office/powerpoint/2010/main" val="156496641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984251" y="1570038"/>
            <a:ext cx="3120000" cy="1617662"/>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en-US"/>
              <a:t>Click to edit Master text styles</a:t>
            </a:r>
          </a:p>
        </p:txBody>
      </p:sp>
      <p:sp>
        <p:nvSpPr>
          <p:cNvPr id="15" name="Espace réservé du texte 12"/>
          <p:cNvSpPr>
            <a:spLocks noGrp="1"/>
          </p:cNvSpPr>
          <p:nvPr>
            <p:ph type="body" sz="quarter" idx="11"/>
          </p:nvPr>
        </p:nvSpPr>
        <p:spPr>
          <a:xfrm>
            <a:off x="4529613" y="1570038"/>
            <a:ext cx="3120000" cy="1617662"/>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en-US"/>
              <a:t>Click to edit Master text styles</a:t>
            </a:r>
          </a:p>
        </p:txBody>
      </p:sp>
      <p:sp>
        <p:nvSpPr>
          <p:cNvPr id="17" name="Espace réservé du texte 12"/>
          <p:cNvSpPr>
            <a:spLocks noGrp="1"/>
          </p:cNvSpPr>
          <p:nvPr>
            <p:ph type="body" sz="quarter" idx="12"/>
          </p:nvPr>
        </p:nvSpPr>
        <p:spPr>
          <a:xfrm>
            <a:off x="8091984" y="1570038"/>
            <a:ext cx="3120000" cy="1617662"/>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en-US"/>
              <a:t>Click to edit Master text styles</a:t>
            </a:r>
          </a:p>
        </p:txBody>
      </p:sp>
      <p:sp>
        <p:nvSpPr>
          <p:cNvPr id="19" name="Espace réservé du texte 18"/>
          <p:cNvSpPr>
            <a:spLocks noGrp="1"/>
          </p:cNvSpPr>
          <p:nvPr>
            <p:ph type="body" sz="quarter" idx="13"/>
          </p:nvPr>
        </p:nvSpPr>
        <p:spPr>
          <a:xfrm>
            <a:off x="976160" y="3505201"/>
            <a:ext cx="3120000" cy="2535238"/>
          </a:xfrm>
          <a:prstGeom prst="rect">
            <a:avLst/>
          </a:prstGeom>
        </p:spPr>
        <p:txBody>
          <a:bodyPr vert="horz"/>
          <a:lstStyle>
            <a:lvl1pPr marL="285750" indent="-285750">
              <a:buSzPct val="100000"/>
              <a:buFontTx/>
              <a:buBlip>
                <a:blip r:embed="rId3"/>
              </a:buBlip>
              <a:defRPr sz="1500">
                <a:solidFill>
                  <a:srgbClr val="404040"/>
                </a:solidFill>
                <a:latin typeface="Arial"/>
                <a:cs typeface="Arial"/>
              </a:defRPr>
            </a:lvl1pPr>
            <a:lvl2pPr marL="742950" indent="-285750">
              <a:buSzPct val="100000"/>
              <a:buFontTx/>
              <a:buBlip>
                <a:blip r:embed="rId4"/>
              </a:buBlip>
              <a:defRPr sz="1500">
                <a:latin typeface="Arial"/>
                <a:cs typeface="Arial"/>
              </a:defRPr>
            </a:lvl2pPr>
          </a:lstStyle>
          <a:p>
            <a:pPr lvl="0"/>
            <a:r>
              <a:rPr lang="en-US"/>
              <a:t>Click to edit Master text styles</a:t>
            </a:r>
          </a:p>
        </p:txBody>
      </p:sp>
      <p:sp>
        <p:nvSpPr>
          <p:cNvPr id="20" name="Espace réservé du texte 18"/>
          <p:cNvSpPr>
            <a:spLocks noGrp="1"/>
          </p:cNvSpPr>
          <p:nvPr>
            <p:ph type="body" sz="quarter" idx="14"/>
          </p:nvPr>
        </p:nvSpPr>
        <p:spPr>
          <a:xfrm>
            <a:off x="4547953" y="3505201"/>
            <a:ext cx="3120000" cy="2535238"/>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4"/>
              </a:buBlip>
              <a:defRPr sz="1500">
                <a:latin typeface="Arial"/>
                <a:cs typeface="Arial"/>
              </a:defRPr>
            </a:lvl2pPr>
          </a:lstStyle>
          <a:p>
            <a:pPr lvl="0"/>
            <a:r>
              <a:rPr lang="en-US"/>
              <a:t>Click to edit Master text styles</a:t>
            </a:r>
          </a:p>
        </p:txBody>
      </p:sp>
      <p:sp>
        <p:nvSpPr>
          <p:cNvPr id="21" name="Espace réservé du texte 18"/>
          <p:cNvSpPr>
            <a:spLocks noGrp="1"/>
          </p:cNvSpPr>
          <p:nvPr>
            <p:ph type="body" sz="quarter" idx="15"/>
          </p:nvPr>
        </p:nvSpPr>
        <p:spPr>
          <a:xfrm>
            <a:off x="8090487" y="3505201"/>
            <a:ext cx="3120000" cy="2535238"/>
          </a:xfrm>
          <a:prstGeom prst="rect">
            <a:avLst/>
          </a:prstGeom>
        </p:spPr>
        <p:txBody>
          <a:bodyPr vert="horz"/>
          <a:lstStyle>
            <a:lvl1pPr marL="285750" indent="-285750">
              <a:buSzPct val="100000"/>
              <a:buFontTx/>
              <a:buBlip>
                <a:blip r:embed="rId6"/>
              </a:buBlip>
              <a:defRPr sz="1500">
                <a:solidFill>
                  <a:srgbClr val="404040"/>
                </a:solidFill>
                <a:latin typeface="Arial"/>
                <a:cs typeface="Arial"/>
              </a:defRPr>
            </a:lvl1pPr>
            <a:lvl2pPr marL="742950" indent="-285750">
              <a:buSzPct val="100000"/>
              <a:buFontTx/>
              <a:buBlip>
                <a:blip r:embed="rId4"/>
              </a:buBlip>
              <a:defRPr sz="1500">
                <a:latin typeface="Arial"/>
                <a:cs typeface="Arial"/>
              </a:defRPr>
            </a:lvl2pPr>
          </a:lstStyle>
          <a:p>
            <a:pPr lvl="0"/>
            <a:r>
              <a:rPr lang="en-US"/>
              <a:t>Click to edit Master text styles</a:t>
            </a:r>
          </a:p>
        </p:txBody>
      </p:sp>
      <p:sp>
        <p:nvSpPr>
          <p:cNvPr id="22" name="Titre 21"/>
          <p:cNvSpPr>
            <a:spLocks noGrp="1"/>
          </p:cNvSpPr>
          <p:nvPr>
            <p:ph type="title"/>
          </p:nvPr>
        </p:nvSpPr>
        <p:spPr/>
        <p:txBody>
          <a:bodyPr/>
          <a:lstStyle/>
          <a:p>
            <a:r>
              <a:rPr lang="en-US"/>
              <a:t>Click to edit Master title style</a:t>
            </a:r>
            <a:endParaRPr lang="fr-FR"/>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pPr/>
              <a:t>‹#›</a:t>
            </a:fld>
            <a:r>
              <a:rPr lang="fr-FR" dirty="0"/>
              <a:t>   |  </a:t>
            </a:r>
          </a:p>
        </p:txBody>
      </p:sp>
      <p:sp>
        <p:nvSpPr>
          <p:cNvPr id="30" name="Espace réservé du pied de page 29"/>
          <p:cNvSpPr>
            <a:spLocks noGrp="1"/>
          </p:cNvSpPr>
          <p:nvPr>
            <p:ph type="ftr" sz="quarter" idx="17"/>
          </p:nvPr>
        </p:nvSpPr>
        <p:spPr>
          <a:xfrm>
            <a:off x="832520" y="6511777"/>
            <a:ext cx="3811400" cy="214797"/>
          </a:xfrm>
          <a:prstGeom prst="rect">
            <a:avLst/>
          </a:prstGeom>
        </p:spPr>
        <p:txBody>
          <a:bodyPr/>
          <a:lstStyle/>
          <a:p>
            <a:r>
              <a:rPr lang="fr-FR"/>
              <a:t>For Internal Circulation Only</a:t>
            </a:r>
            <a:endParaRPr lang="fr-FR" dirty="0"/>
          </a:p>
        </p:txBody>
      </p:sp>
      <p:sp>
        <p:nvSpPr>
          <p:cNvPr id="11" name="Espace réservé du texte 11"/>
          <p:cNvSpPr>
            <a:spLocks noGrp="1"/>
          </p:cNvSpPr>
          <p:nvPr>
            <p:ph type="body" sz="quarter" idx="18"/>
          </p:nvPr>
        </p:nvSpPr>
        <p:spPr>
          <a:xfrm>
            <a:off x="969434" y="819403"/>
            <a:ext cx="10227732"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12" name="Espace réservé de la date 3"/>
          <p:cNvSpPr>
            <a:spLocks noGrp="1"/>
          </p:cNvSpPr>
          <p:nvPr>
            <p:ph type="dt" sz="half" idx="2"/>
          </p:nvPr>
        </p:nvSpPr>
        <p:spPr>
          <a:xfrm>
            <a:off x="4673600" y="6508751"/>
            <a:ext cx="2844800" cy="217823"/>
          </a:xfrm>
          <a:prstGeom prst="rect">
            <a:avLst/>
          </a:prstGeom>
        </p:spPr>
        <p:txBody>
          <a:bodyPr lIns="0" tIns="0" rIns="0" bIns="0" anchor="b" anchorCtr="0"/>
          <a:lstStyle>
            <a:lvl1pPr algn="ctr">
              <a:defRPr sz="800" b="1">
                <a:solidFill>
                  <a:schemeClr val="accent4"/>
                </a:solidFill>
                <a:latin typeface="+mj-lt"/>
              </a:defRPr>
            </a:lvl1pPr>
          </a:lstStyle>
          <a:p>
            <a:fld id="{D7587AA6-BE61-47B4-981B-DD9B45A48EB3}" type="datetime1">
              <a:rPr lang="en-US" smtClean="0"/>
              <a:pPr/>
              <a:t>8/23/2021</a:t>
            </a:fld>
            <a:endParaRPr lang="fr-FR" dirty="0"/>
          </a:p>
        </p:txBody>
      </p:sp>
    </p:spTree>
    <p:custDataLst>
      <p:tags r:id="rId1"/>
    </p:custDataLst>
    <p:extLst>
      <p:ext uri="{BB962C8B-B14F-4D97-AF65-F5344CB8AC3E}">
        <p14:creationId xmlns:p14="http://schemas.microsoft.com/office/powerpoint/2010/main" val="13736961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7809781" y="1570038"/>
            <a:ext cx="3402203" cy="4470400"/>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en-US"/>
              <a:t>Click to edit Master text styles</a:t>
            </a:r>
          </a:p>
        </p:txBody>
      </p:sp>
      <p:sp>
        <p:nvSpPr>
          <p:cNvPr id="15" name="Espace réservé du texte 11"/>
          <p:cNvSpPr>
            <a:spLocks noGrp="1"/>
          </p:cNvSpPr>
          <p:nvPr>
            <p:ph type="body" sz="quarter" idx="11"/>
          </p:nvPr>
        </p:nvSpPr>
        <p:spPr>
          <a:xfrm>
            <a:off x="983635" y="1570038"/>
            <a:ext cx="5711383" cy="4470400"/>
          </a:xfrm>
          <a:prstGeom prst="rect">
            <a:avLst/>
          </a:prstGeom>
        </p:spPr>
        <p:txBody>
          <a:bodyPr vert="horz" anchor="ctr" anchorCtr="0"/>
          <a:lstStyle>
            <a:lvl1pPr marL="285750" indent="-285750">
              <a:buSzPct val="120000"/>
              <a:buFontTx/>
              <a:buBlip>
                <a:blip r:embed="rId3"/>
              </a:buBlip>
              <a:defRPr sz="1800">
                <a:solidFill>
                  <a:srgbClr val="404040"/>
                </a:solidFill>
                <a:latin typeface="Arial"/>
                <a:cs typeface="Arial"/>
              </a:defRPr>
            </a:lvl1pPr>
            <a:lvl2pPr marL="742950" indent="-285750">
              <a:buSzPct val="200000"/>
              <a:buFontTx/>
              <a:buBlip>
                <a:blip r:embed="rId4"/>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en-US"/>
              <a:t>Click to edit Master text styles</a:t>
            </a:r>
          </a:p>
          <a:p>
            <a:pPr lvl="1"/>
            <a:r>
              <a:rPr lang="en-US"/>
              <a:t>Second level</a:t>
            </a:r>
          </a:p>
          <a:p>
            <a:pPr lvl="2"/>
            <a:r>
              <a:rPr lang="en-US"/>
              <a:t>Third level</a:t>
            </a:r>
          </a:p>
        </p:txBody>
      </p:sp>
      <p:sp>
        <p:nvSpPr>
          <p:cNvPr id="14" name="Titre 13"/>
          <p:cNvSpPr>
            <a:spLocks noGrp="1"/>
          </p:cNvSpPr>
          <p:nvPr>
            <p:ph type="title"/>
          </p:nvPr>
        </p:nvSpPr>
        <p:spPr/>
        <p:txBody>
          <a:bodyPr/>
          <a:lstStyle/>
          <a:p>
            <a:r>
              <a:rPr lang="en-US"/>
              <a:t>Click to edit Master title style</a:t>
            </a:r>
            <a:endParaRPr lang="fr-FR"/>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pPr/>
              <a:t>‹#›</a:t>
            </a:fld>
            <a:r>
              <a:rPr lang="fr-FR" dirty="0"/>
              <a:t>   |  </a:t>
            </a:r>
          </a:p>
        </p:txBody>
      </p:sp>
      <p:sp>
        <p:nvSpPr>
          <p:cNvPr id="32" name="Espace réservé du pied de page 31"/>
          <p:cNvSpPr>
            <a:spLocks noGrp="1"/>
          </p:cNvSpPr>
          <p:nvPr>
            <p:ph type="ftr" sz="quarter" idx="13"/>
          </p:nvPr>
        </p:nvSpPr>
        <p:spPr>
          <a:xfrm>
            <a:off x="832520" y="6511777"/>
            <a:ext cx="3811400" cy="214797"/>
          </a:xfrm>
          <a:prstGeom prst="rect">
            <a:avLst/>
          </a:prstGeom>
        </p:spPr>
        <p:txBody>
          <a:bodyPr/>
          <a:lstStyle/>
          <a:p>
            <a:r>
              <a:rPr lang="fr-FR"/>
              <a:t>For Internal Circulation Only</a:t>
            </a:r>
            <a:endParaRPr lang="fr-FR" dirty="0"/>
          </a:p>
        </p:txBody>
      </p:sp>
      <p:sp>
        <p:nvSpPr>
          <p:cNvPr id="7" name="Espace réservé du texte 11"/>
          <p:cNvSpPr>
            <a:spLocks noGrp="1"/>
          </p:cNvSpPr>
          <p:nvPr>
            <p:ph type="body" sz="quarter" idx="14"/>
          </p:nvPr>
        </p:nvSpPr>
        <p:spPr>
          <a:xfrm>
            <a:off x="969434" y="819403"/>
            <a:ext cx="10227732"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8" name="Espace réservé de la date 3"/>
          <p:cNvSpPr>
            <a:spLocks noGrp="1"/>
          </p:cNvSpPr>
          <p:nvPr>
            <p:ph type="dt" sz="half" idx="2"/>
          </p:nvPr>
        </p:nvSpPr>
        <p:spPr>
          <a:xfrm>
            <a:off x="4673600" y="6508751"/>
            <a:ext cx="2844800" cy="217823"/>
          </a:xfrm>
          <a:prstGeom prst="rect">
            <a:avLst/>
          </a:prstGeom>
        </p:spPr>
        <p:txBody>
          <a:bodyPr lIns="0" tIns="0" rIns="0" bIns="0" anchor="b" anchorCtr="0"/>
          <a:lstStyle>
            <a:lvl1pPr algn="ctr">
              <a:defRPr sz="800" b="1">
                <a:solidFill>
                  <a:schemeClr val="accent4"/>
                </a:solidFill>
                <a:latin typeface="+mj-lt"/>
              </a:defRPr>
            </a:lvl1pPr>
          </a:lstStyle>
          <a:p>
            <a:fld id="{31ACE9C0-31EB-4071-85D2-8589DDB2CB93}" type="datetime1">
              <a:rPr lang="en-US" smtClean="0"/>
              <a:pPr/>
              <a:t>8/23/2021</a:t>
            </a:fld>
            <a:endParaRPr lang="fr-FR" dirty="0"/>
          </a:p>
        </p:txBody>
      </p:sp>
    </p:spTree>
    <p:custDataLst>
      <p:tags r:id="rId1"/>
    </p:custDataLst>
    <p:extLst>
      <p:ext uri="{BB962C8B-B14F-4D97-AF65-F5344CB8AC3E}">
        <p14:creationId xmlns:p14="http://schemas.microsoft.com/office/powerpoint/2010/main" val="342955164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en-US"/>
              <a:t>Click to edit Master title style</a:t>
            </a:r>
            <a:endParaRPr lang="fr-FR"/>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pPr/>
              <a:t>‹#›</a:t>
            </a:fld>
            <a:r>
              <a:rPr lang="fr-FR" dirty="0"/>
              <a:t>   |  </a:t>
            </a:r>
          </a:p>
        </p:txBody>
      </p:sp>
      <p:sp>
        <p:nvSpPr>
          <p:cNvPr id="16" name="Espace réservé du pied de page 15"/>
          <p:cNvSpPr>
            <a:spLocks noGrp="1"/>
          </p:cNvSpPr>
          <p:nvPr>
            <p:ph type="ftr" sz="quarter" idx="11"/>
          </p:nvPr>
        </p:nvSpPr>
        <p:spPr>
          <a:xfrm>
            <a:off x="832520" y="6511777"/>
            <a:ext cx="3811400" cy="214797"/>
          </a:xfrm>
          <a:prstGeom prst="rect">
            <a:avLst/>
          </a:prstGeom>
        </p:spPr>
        <p:txBody>
          <a:bodyPr/>
          <a:lstStyle/>
          <a:p>
            <a:r>
              <a:rPr lang="fr-FR"/>
              <a:t>For Internal Circulation Only</a:t>
            </a:r>
            <a:endParaRPr lang="fr-FR" dirty="0"/>
          </a:p>
        </p:txBody>
      </p:sp>
      <p:sp>
        <p:nvSpPr>
          <p:cNvPr id="5" name="Espace réservé du texte 11"/>
          <p:cNvSpPr>
            <a:spLocks noGrp="1"/>
          </p:cNvSpPr>
          <p:nvPr>
            <p:ph type="body" sz="quarter" idx="13"/>
          </p:nvPr>
        </p:nvSpPr>
        <p:spPr>
          <a:xfrm>
            <a:off x="969434" y="819403"/>
            <a:ext cx="10227732"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6" name="Espace réservé de la date 3"/>
          <p:cNvSpPr>
            <a:spLocks noGrp="1"/>
          </p:cNvSpPr>
          <p:nvPr>
            <p:ph type="dt" sz="half" idx="2"/>
          </p:nvPr>
        </p:nvSpPr>
        <p:spPr>
          <a:xfrm>
            <a:off x="4673600" y="6508751"/>
            <a:ext cx="2844800" cy="217823"/>
          </a:xfrm>
          <a:prstGeom prst="rect">
            <a:avLst/>
          </a:prstGeom>
        </p:spPr>
        <p:txBody>
          <a:bodyPr lIns="0" tIns="0" rIns="0" bIns="0" anchor="b" anchorCtr="0"/>
          <a:lstStyle>
            <a:lvl1pPr algn="ctr">
              <a:defRPr sz="800" b="1">
                <a:solidFill>
                  <a:schemeClr val="accent4"/>
                </a:solidFill>
                <a:latin typeface="+mj-lt"/>
              </a:defRPr>
            </a:lvl1pPr>
          </a:lstStyle>
          <a:p>
            <a:fld id="{0566C6CE-734E-4B43-BE74-CB2F392AADDA}" type="datetime1">
              <a:rPr lang="en-US" smtClean="0"/>
              <a:pPr/>
              <a:t>8/23/2021</a:t>
            </a:fld>
            <a:endParaRPr lang="fr-FR" dirty="0"/>
          </a:p>
        </p:txBody>
      </p:sp>
    </p:spTree>
    <p:custDataLst>
      <p:tags r:id="rId1"/>
    </p:custDataLst>
    <p:extLst>
      <p:ext uri="{BB962C8B-B14F-4D97-AF65-F5344CB8AC3E}">
        <p14:creationId xmlns:p14="http://schemas.microsoft.com/office/powerpoint/2010/main" val="345795927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xfrm>
            <a:off x="609600" y="266701"/>
            <a:ext cx="10160000" cy="563563"/>
          </a:xfrm>
          <a:prstGeom prst="rect">
            <a:avLst/>
          </a:prstGeom>
          <a:noFill/>
          <a:ln w="9525">
            <a:noFill/>
            <a:miter lim="800000"/>
            <a:headEnd/>
            <a:tailEnd/>
          </a:ln>
        </p:spPr>
        <p:txBody>
          <a:bodyPr/>
          <a:lstStyle/>
          <a:p>
            <a:pPr lvl="0"/>
            <a:r>
              <a:rPr lang="en-US"/>
              <a:t>Click To Edit Master Title Style</a:t>
            </a:r>
          </a:p>
        </p:txBody>
      </p:sp>
      <p:sp>
        <p:nvSpPr>
          <p:cNvPr id="13" name="Rectangle 3"/>
          <p:cNvSpPr>
            <a:spLocks noGrp="1" noChangeArrowheads="1"/>
          </p:cNvSpPr>
          <p:nvPr>
            <p:ph idx="1"/>
          </p:nvPr>
        </p:nvSpPr>
        <p:spPr bwMode="auto">
          <a:xfrm>
            <a:off x="609600" y="1066800"/>
            <a:ext cx="10972800" cy="5105400"/>
          </a:xfrm>
          <a:prstGeom prst="rect">
            <a:avLst/>
          </a:prstGeom>
          <a:noFill/>
          <a:ln w="9525">
            <a:noFill/>
            <a:miter lim="800000"/>
            <a:headEnd/>
            <a:tailEnd/>
          </a:ln>
        </p:spPr>
        <p:txBody>
          <a:bodyPr/>
          <a:lstStyle/>
          <a:p>
            <a:pPr lvl="0"/>
            <a:endParaRPr lang="en-US" noProof="0" dirty="0"/>
          </a:p>
        </p:txBody>
      </p:sp>
      <p:sp>
        <p:nvSpPr>
          <p:cNvPr id="4" name="Rectangle 11"/>
          <p:cNvSpPr>
            <a:spLocks noGrp="1" noChangeArrowheads="1"/>
          </p:cNvSpPr>
          <p:nvPr>
            <p:ph type="sldNum" sz="quarter" idx="10"/>
          </p:nvPr>
        </p:nvSpPr>
        <p:spPr>
          <a:ln/>
        </p:spPr>
        <p:txBody>
          <a:bodyPr/>
          <a:lstStyle>
            <a:lvl1pPr>
              <a:defRPr/>
            </a:lvl1pPr>
          </a:lstStyle>
          <a:p>
            <a:pPr>
              <a:defRPr/>
            </a:pPr>
            <a:fld id="{5D7623C8-2970-4326-A46F-0EFE8C000FEA}" type="slidenum">
              <a:rPr lang="en-US"/>
              <a:pPr>
                <a:defRPr/>
              </a:pPr>
              <a:t>‹#›</a:t>
            </a:fld>
            <a:endParaRPr lang="en-US"/>
          </a:p>
        </p:txBody>
      </p:sp>
    </p:spTree>
    <p:custDataLst>
      <p:tags r:id="rId1"/>
    </p:custDataLst>
    <p:extLst>
      <p:ext uri="{BB962C8B-B14F-4D97-AF65-F5344CB8AC3E}">
        <p14:creationId xmlns:p14="http://schemas.microsoft.com/office/powerpoint/2010/main" val="46487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AAB88B-CDC9-4407-86EE-EC5BA52DA2D5}" type="datetime1">
              <a:rPr lang="en-US" smtClean="0"/>
              <a:pPr/>
              <a:t>8/23/2021</a:t>
            </a:fld>
            <a:endParaRPr lang="en-US" dirty="0"/>
          </a:p>
        </p:txBody>
      </p:sp>
      <p:sp>
        <p:nvSpPr>
          <p:cNvPr id="6" name="Footer Placeholder 5"/>
          <p:cNvSpPr>
            <a:spLocks noGrp="1"/>
          </p:cNvSpPr>
          <p:nvPr>
            <p:ph type="ftr" sz="quarter" idx="11"/>
          </p:nvPr>
        </p:nvSpPr>
        <p:spPr/>
        <p:txBody>
          <a:bodyPr/>
          <a:lstStyle/>
          <a:p>
            <a:r>
              <a:rPr lang="en-US"/>
              <a:t>For Internal Circulation Only</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
        <p:nvSpPr>
          <p:cNvPr id="8" name="Rectangle 1">
            <a:extLst>
              <a:ext uri="{FF2B5EF4-FFF2-40B4-BE49-F238E27FC236}">
                <a16:creationId xmlns:a16="http://schemas.microsoft.com/office/drawing/2014/main" id="{CD38C56D-919F-45FC-8973-083FDAE269E5}"/>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815691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882650"/>
            <a:ext cx="12192000" cy="6002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Title 1"/>
          <p:cNvSpPr>
            <a:spLocks noGrp="1"/>
          </p:cNvSpPr>
          <p:nvPr>
            <p:ph type="title"/>
          </p:nvPr>
        </p:nvSpPr>
        <p:spPr>
          <a:xfrm>
            <a:off x="609600" y="188640"/>
            <a:ext cx="10972800" cy="576064"/>
          </a:xfrm>
          <a:prstGeom prst="rect">
            <a:avLst/>
          </a:prstGeom>
        </p:spPr>
        <p:txBody>
          <a:bodyPr anchor="ctr"/>
          <a:lstStyle>
            <a:lvl1pPr algn="l">
              <a:defRPr sz="2000">
                <a:solidFill>
                  <a:schemeClr val="bg1"/>
                </a:solidFill>
              </a:defRPr>
            </a:lvl1pPr>
          </a:lstStyle>
          <a:p>
            <a:r>
              <a:rPr lang="en-US" dirty="0"/>
              <a:t>Click to edit Master title style</a:t>
            </a:r>
          </a:p>
        </p:txBody>
      </p:sp>
      <p:sp>
        <p:nvSpPr>
          <p:cNvPr id="4" name="Date Placeholder 2"/>
          <p:cNvSpPr>
            <a:spLocks noGrp="1"/>
          </p:cNvSpPr>
          <p:nvPr>
            <p:ph type="dt" sz="half" idx="10"/>
          </p:nvPr>
        </p:nvSpPr>
        <p:spPr/>
        <p:txBody>
          <a:bodyPr/>
          <a:lstStyle>
            <a:lvl1pPr>
              <a:defRPr/>
            </a:lvl1pPr>
          </a:lstStyle>
          <a:p>
            <a:pPr>
              <a:defRPr/>
            </a:pPr>
            <a:fld id="{E27B08E1-543B-4FEA-B40E-F63ADD9A1BF0}" type="datetime1">
              <a:rPr lang="en-US" altLang="zh-CN" smtClean="0"/>
              <a:pPr>
                <a:defRPr/>
              </a:pPr>
              <a:t>8/23/2021</a:t>
            </a:fld>
            <a:endParaRPr lang="zh-CN" altLang="en-US"/>
          </a:p>
        </p:txBody>
      </p:sp>
      <p:sp>
        <p:nvSpPr>
          <p:cNvPr id="5" name="Footer Placeholder 3"/>
          <p:cNvSpPr>
            <a:spLocks noGrp="1"/>
          </p:cNvSpPr>
          <p:nvPr>
            <p:ph type="ftr" sz="quarter" idx="11"/>
          </p:nvPr>
        </p:nvSpPr>
        <p:spPr>
          <a:xfrm>
            <a:off x="832520" y="6511777"/>
            <a:ext cx="3811400" cy="214797"/>
          </a:xfrm>
          <a:prstGeom prst="rect">
            <a:avLst/>
          </a:prstGeom>
        </p:spPr>
        <p:txBody>
          <a:bodyPr/>
          <a:lstStyle>
            <a:lvl1pPr>
              <a:defRPr/>
            </a:lvl1pPr>
          </a:lstStyle>
          <a:p>
            <a:pPr>
              <a:defRPr/>
            </a:pPr>
            <a:r>
              <a:rPr lang="en-IN" altLang="zh-CN"/>
              <a:t>For Internal Circulation Only</a:t>
            </a: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6A63488E-6A95-43D6-91DF-4A2B0B2DCCFA}" type="slidenum">
              <a:rPr lang="zh-CN" altLang="en-US"/>
              <a:pPr>
                <a:defRPr/>
              </a:pPr>
              <a:t>‹#›</a:t>
            </a:fld>
            <a:endParaRPr lang="zh-CN" altLang="en-US"/>
          </a:p>
        </p:txBody>
      </p:sp>
    </p:spTree>
    <p:custDataLst>
      <p:tags r:id="rId1"/>
    </p:custDataLst>
    <p:extLst>
      <p:ext uri="{BB962C8B-B14F-4D97-AF65-F5344CB8AC3E}">
        <p14:creationId xmlns:p14="http://schemas.microsoft.com/office/powerpoint/2010/main" val="463982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5A465D4-094C-4BD8-8B13-1EA254DE3A49}" type="datetime1">
              <a:rPr lang="en-US" altLang="en-US" smtClean="0"/>
              <a:pPr/>
              <a:t>8/23/2021</a:t>
            </a:fld>
            <a:endParaRPr lang="en-US" altLang="en-US"/>
          </a:p>
        </p:txBody>
      </p:sp>
      <p:sp>
        <p:nvSpPr>
          <p:cNvPr id="3" name="Footer Placeholder 2"/>
          <p:cNvSpPr>
            <a:spLocks noGrp="1"/>
          </p:cNvSpPr>
          <p:nvPr>
            <p:ph type="ftr" sz="quarter" idx="11"/>
          </p:nvPr>
        </p:nvSpPr>
        <p:spPr>
          <a:xfrm>
            <a:off x="832520" y="6511777"/>
            <a:ext cx="3811400" cy="214797"/>
          </a:xfrm>
          <a:prstGeom prst="rect">
            <a:avLst/>
          </a:prstGeom>
        </p:spPr>
        <p:txBody>
          <a:bodyPr/>
          <a:lstStyle>
            <a:lvl1pPr>
              <a:defRPr/>
            </a:lvl1pPr>
          </a:lstStyle>
          <a:p>
            <a:r>
              <a:rPr lang="en-US" altLang="en-US"/>
              <a:t>For Internal Circulation Only</a:t>
            </a:r>
          </a:p>
        </p:txBody>
      </p:sp>
      <p:sp>
        <p:nvSpPr>
          <p:cNvPr id="4" name="Slide Number Placeholder 3"/>
          <p:cNvSpPr>
            <a:spLocks noGrp="1"/>
          </p:cNvSpPr>
          <p:nvPr>
            <p:ph type="sldNum" sz="quarter" idx="12"/>
          </p:nvPr>
        </p:nvSpPr>
        <p:spPr/>
        <p:txBody>
          <a:bodyPr/>
          <a:lstStyle>
            <a:lvl1pPr>
              <a:defRPr/>
            </a:lvl1pPr>
          </a:lstStyle>
          <a:p>
            <a:fld id="{B72F6D7C-F8AA-4BB4-96C9-0A1E481C5F46}" type="slidenum">
              <a:rPr lang="en-US" altLang="en-US"/>
              <a:pPr/>
              <a:t>‹#›</a:t>
            </a:fld>
            <a:endParaRPr lang="en-US" altLang="en-US"/>
          </a:p>
        </p:txBody>
      </p:sp>
    </p:spTree>
    <p:custDataLst>
      <p:tags r:id="rId1"/>
    </p:custDataLst>
    <p:extLst>
      <p:ext uri="{BB962C8B-B14F-4D97-AF65-F5344CB8AC3E}">
        <p14:creationId xmlns:p14="http://schemas.microsoft.com/office/powerpoint/2010/main" val="2969068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sldNum" sz="quarter" idx="10"/>
          </p:nvPr>
        </p:nvSpPr>
        <p:spPr>
          <a:ln/>
        </p:spPr>
        <p:txBody>
          <a:bodyPr/>
          <a:lstStyle>
            <a:lvl1pPr>
              <a:defRPr/>
            </a:lvl1pPr>
          </a:lstStyle>
          <a:p>
            <a:pPr>
              <a:defRPr/>
            </a:pPr>
            <a:fld id="{A8CFB770-537C-4815-80BE-DF3FA2C86CF3}" type="slidenum">
              <a:rPr lang="en-US"/>
              <a:pPr>
                <a:defRPr/>
              </a:pPr>
              <a:t>‹#›</a:t>
            </a:fld>
            <a:endParaRPr lang="en-US"/>
          </a:p>
        </p:txBody>
      </p:sp>
    </p:spTree>
    <p:custDataLst>
      <p:tags r:id="rId1"/>
    </p:custDataLst>
    <p:extLst>
      <p:ext uri="{BB962C8B-B14F-4D97-AF65-F5344CB8AC3E}">
        <p14:creationId xmlns:p14="http://schemas.microsoft.com/office/powerpoint/2010/main" val="689535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sldNum" sz="quarter" idx="10"/>
          </p:nvPr>
        </p:nvSpPr>
        <p:spPr>
          <a:ln/>
        </p:spPr>
        <p:txBody>
          <a:bodyPr/>
          <a:lstStyle>
            <a:lvl1pPr>
              <a:defRPr/>
            </a:lvl1pPr>
          </a:lstStyle>
          <a:p>
            <a:pPr>
              <a:defRPr/>
            </a:pPr>
            <a:fld id="{1D044A12-B518-4739-980C-BF02511D7386}" type="slidenum">
              <a:rPr lang="en-US"/>
              <a:pPr>
                <a:defRPr/>
              </a:pPr>
              <a:t>‹#›</a:t>
            </a:fld>
            <a:endParaRPr lang="en-US"/>
          </a:p>
        </p:txBody>
      </p:sp>
    </p:spTree>
    <p:custDataLst>
      <p:tags r:id="rId1"/>
    </p:custDataLst>
    <p:extLst>
      <p:ext uri="{BB962C8B-B14F-4D97-AF65-F5344CB8AC3E}">
        <p14:creationId xmlns:p14="http://schemas.microsoft.com/office/powerpoint/2010/main" val="24504052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en-US"/>
              <a:t>Click to edit Master title style</a:t>
            </a:r>
            <a:endParaRPr lang="fr-FR"/>
          </a:p>
        </p:txBody>
      </p:sp>
      <p:sp>
        <p:nvSpPr>
          <p:cNvPr id="10" name="Espace réservé du contenu 9"/>
          <p:cNvSpPr>
            <a:spLocks noGrp="1"/>
          </p:cNvSpPr>
          <p:nvPr>
            <p:ph sz="quarter" idx="14"/>
          </p:nvPr>
        </p:nvSpPr>
        <p:spPr>
          <a:xfrm>
            <a:off x="3784600" y="1104901"/>
            <a:ext cx="7950200" cy="4916387"/>
          </a:xfrm>
        </p:spPr>
        <p:txBody>
          <a:bodyPr anchor="ctr" anchorCtr="0"/>
          <a:lstStyle>
            <a:lvl1pPr marL="534988" indent="-534988">
              <a:spcBef>
                <a:spcPts val="1000"/>
              </a:spcBef>
              <a:buClr>
                <a:srgbClr val="004563"/>
              </a:buClr>
              <a:buFont typeface="+mj-lt"/>
              <a:buAutoNum type="arabicPeriod"/>
              <a:tabLst>
                <a:tab pos="4667250" algn="l"/>
              </a:tabLst>
              <a:defRPr>
                <a:latin typeface="Century Gothic" pitchFamily="34" charset="0"/>
              </a:defRPr>
            </a:lvl1pPr>
            <a:lvl2pPr marL="534988" indent="0">
              <a:spcBef>
                <a:spcPts val="0"/>
              </a:spcBef>
              <a:tabLst>
                <a:tab pos="4667250" algn="l"/>
              </a:tabLst>
              <a:defRPr sz="1100" b="1">
                <a:solidFill>
                  <a:srgbClr val="004563"/>
                </a:solidFill>
                <a:latin typeface="Century Gothic" pitchFamily="34" charset="0"/>
              </a:defRPr>
            </a:lvl2pPr>
            <a:lvl3pPr marL="801688" indent="-266700">
              <a:buClr>
                <a:srgbClr val="004563"/>
              </a:buClr>
              <a:tabLst>
                <a:tab pos="4667250" algn="l"/>
              </a:tabLst>
              <a:defRPr sz="1100" b="1">
                <a:latin typeface="Century Gothic" pitchFamily="34" charset="0"/>
              </a:defRPr>
            </a:lvl3pPr>
            <a:lvl4pPr marL="801688" indent="0">
              <a:tabLst>
                <a:tab pos="4667250" algn="l"/>
              </a:tabLst>
              <a:defRPr sz="1100">
                <a:latin typeface="Century Gothic" pitchFamily="34" charset="0"/>
              </a:defRPr>
            </a:lvl4pPr>
            <a:lvl5pPr marL="896938" indent="-95250">
              <a:tabLst/>
              <a:defRPr sz="1100">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pPr/>
              <a:t>‹#›</a:t>
            </a:fld>
            <a:r>
              <a:rPr lang="fr-FR" dirty="0"/>
              <a:t>   |  </a:t>
            </a:r>
          </a:p>
        </p:txBody>
      </p:sp>
    </p:spTree>
    <p:extLst>
      <p:ext uri="{BB962C8B-B14F-4D97-AF65-F5344CB8AC3E}">
        <p14:creationId xmlns:p14="http://schemas.microsoft.com/office/powerpoint/2010/main" val="3564550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1"/>
          <p:cNvSpPr>
            <a:spLocks noGrp="1" noChangeArrowheads="1"/>
          </p:cNvSpPr>
          <p:nvPr>
            <p:ph type="sldNum" sz="quarter" idx="10"/>
          </p:nvPr>
        </p:nvSpPr>
        <p:spPr>
          <a:ln/>
        </p:spPr>
        <p:txBody>
          <a:bodyPr/>
          <a:lstStyle>
            <a:lvl1pPr>
              <a:defRPr/>
            </a:lvl1pPr>
          </a:lstStyle>
          <a:p>
            <a:pPr>
              <a:defRPr/>
            </a:pPr>
            <a:fld id="{92CFCBAD-7EB5-4CD8-8E00-3AB58C95FA58}" type="slidenum">
              <a:rPr lang="en-US"/>
              <a:pPr>
                <a:defRPr/>
              </a:pPr>
              <a:t>‹#›</a:t>
            </a:fld>
            <a:endParaRPr lang="en-US" dirty="0"/>
          </a:p>
        </p:txBody>
      </p:sp>
    </p:spTree>
    <p:extLst>
      <p:ext uri="{BB962C8B-B14F-4D97-AF65-F5344CB8AC3E}">
        <p14:creationId xmlns:p14="http://schemas.microsoft.com/office/powerpoint/2010/main" val="370696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A7C5D1-87A4-4C3A-A2FF-FBE8EEC167E4}" type="datetime1">
              <a:rPr lang="en-US" smtClean="0"/>
              <a:pPr/>
              <a:t>8/23/2021</a:t>
            </a:fld>
            <a:endParaRPr lang="en-US" dirty="0"/>
          </a:p>
        </p:txBody>
      </p:sp>
      <p:sp>
        <p:nvSpPr>
          <p:cNvPr id="8" name="Footer Placeholder 7"/>
          <p:cNvSpPr>
            <a:spLocks noGrp="1"/>
          </p:cNvSpPr>
          <p:nvPr>
            <p:ph type="ftr" sz="quarter" idx="11"/>
          </p:nvPr>
        </p:nvSpPr>
        <p:spPr/>
        <p:txBody>
          <a:bodyPr/>
          <a:lstStyle/>
          <a:p>
            <a:r>
              <a:rPr lang="en-US"/>
              <a:t>For Internal Circulation Only</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
        <p:nvSpPr>
          <p:cNvPr id="10" name="Rectangle 1">
            <a:extLst>
              <a:ext uri="{FF2B5EF4-FFF2-40B4-BE49-F238E27FC236}">
                <a16:creationId xmlns:a16="http://schemas.microsoft.com/office/drawing/2014/main" id="{619FFFEC-9C74-4578-8641-454830050E70}"/>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1" name="Group 10">
            <a:extLst>
              <a:ext uri="{FF2B5EF4-FFF2-40B4-BE49-F238E27FC236}">
                <a16:creationId xmlns:a16="http://schemas.microsoft.com/office/drawing/2014/main" id="{9DBD3D66-ECF8-4A62-9A80-5EB86D2A8BA6}"/>
              </a:ext>
            </a:extLst>
          </p:cNvPr>
          <p:cNvGrpSpPr/>
          <p:nvPr userDrawn="1"/>
        </p:nvGrpSpPr>
        <p:grpSpPr>
          <a:xfrm>
            <a:off x="5463336" y="2250891"/>
            <a:ext cx="1016001" cy="3839220"/>
            <a:chOff x="5510085" y="2250891"/>
            <a:chExt cx="1016001" cy="3839220"/>
          </a:xfrm>
        </p:grpSpPr>
        <p:cxnSp>
          <p:nvCxnSpPr>
            <p:cNvPr id="12" name="Straight Connector 11">
              <a:extLst>
                <a:ext uri="{FF2B5EF4-FFF2-40B4-BE49-F238E27FC236}">
                  <a16:creationId xmlns:a16="http://schemas.microsoft.com/office/drawing/2014/main" id="{320E37E3-AABD-4EBB-AE3A-E75BBA27A9FA}"/>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
              <a:extLst>
                <a:ext uri="{FF2B5EF4-FFF2-40B4-BE49-F238E27FC236}">
                  <a16:creationId xmlns:a16="http://schemas.microsoft.com/office/drawing/2014/main" id="{7C8B5459-C047-455B-91FA-67CEB345E006}"/>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261160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7A8D82-EA3D-41D1-95F7-78E1621658D9}" type="datetime1">
              <a:rPr lang="en-US" smtClean="0"/>
              <a:pPr/>
              <a:t>8/23/2021</a:t>
            </a:fld>
            <a:endParaRPr lang="en-US" dirty="0"/>
          </a:p>
        </p:txBody>
      </p:sp>
      <p:sp>
        <p:nvSpPr>
          <p:cNvPr id="4" name="Footer Placeholder 3"/>
          <p:cNvSpPr>
            <a:spLocks noGrp="1"/>
          </p:cNvSpPr>
          <p:nvPr>
            <p:ph type="ftr" sz="quarter" idx="11"/>
          </p:nvPr>
        </p:nvSpPr>
        <p:spPr/>
        <p:txBody>
          <a:bodyPr/>
          <a:lstStyle/>
          <a:p>
            <a:r>
              <a:rPr lang="en-US"/>
              <a:t>For Internal Circulation Only</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
        <p:nvSpPr>
          <p:cNvPr id="6" name="Rectangle 1">
            <a:extLst>
              <a:ext uri="{FF2B5EF4-FFF2-40B4-BE49-F238E27FC236}">
                <a16:creationId xmlns:a16="http://schemas.microsoft.com/office/drawing/2014/main" id="{CC2E1F7B-E2C0-4DCF-A832-4AF29ADEB8EE}"/>
              </a:ext>
            </a:extLst>
          </p:cNvPr>
          <p:cNvSpPr/>
          <p:nvPr userDrawn="1"/>
        </p:nvSpPr>
        <p:spPr>
          <a:xfrm>
            <a:off x="0" y="806538"/>
            <a:ext cx="4536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33507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C6D74-3703-4C16-8207-96E8AE30F0E4}" type="datetime1">
              <a:rPr lang="en-US" smtClean="0"/>
              <a:pPr/>
              <a:t>8/23/2021</a:t>
            </a:fld>
            <a:endParaRPr lang="en-US" dirty="0"/>
          </a:p>
        </p:txBody>
      </p:sp>
      <p:sp>
        <p:nvSpPr>
          <p:cNvPr id="3" name="Footer Placeholder 2"/>
          <p:cNvSpPr>
            <a:spLocks noGrp="1"/>
          </p:cNvSpPr>
          <p:nvPr>
            <p:ph type="ftr" sz="quarter" idx="11"/>
          </p:nvPr>
        </p:nvSpPr>
        <p:spPr/>
        <p:txBody>
          <a:bodyPr/>
          <a:lstStyle/>
          <a:p>
            <a:r>
              <a:rPr lang="en-US"/>
              <a:t>For Internal Circulation Only</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1006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7AEB25-4DF6-47E0-9941-0BB2DF8153C2}" type="datetime1">
              <a:rPr lang="en-US" smtClean="0"/>
              <a:pPr/>
              <a:t>8/23/2021</a:t>
            </a:fld>
            <a:endParaRPr lang="en-US" dirty="0"/>
          </a:p>
        </p:txBody>
      </p:sp>
      <p:sp>
        <p:nvSpPr>
          <p:cNvPr id="6" name="Footer Placeholder 5"/>
          <p:cNvSpPr>
            <a:spLocks noGrp="1"/>
          </p:cNvSpPr>
          <p:nvPr>
            <p:ph type="ftr" sz="quarter" idx="11"/>
          </p:nvPr>
        </p:nvSpPr>
        <p:spPr/>
        <p:txBody>
          <a:bodyPr/>
          <a:lstStyle/>
          <a:p>
            <a:r>
              <a:rPr lang="en-US"/>
              <a:t>For Internal Circulation Only</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3251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AC832D-1D4F-4CAF-BD06-2886AA022D19}" type="datetime1">
              <a:rPr lang="en-US" smtClean="0"/>
              <a:pPr/>
              <a:t>8/23/2021</a:t>
            </a:fld>
            <a:endParaRPr lang="en-US" dirty="0"/>
          </a:p>
        </p:txBody>
      </p:sp>
      <p:sp>
        <p:nvSpPr>
          <p:cNvPr id="6" name="Footer Placeholder 5"/>
          <p:cNvSpPr>
            <a:spLocks noGrp="1"/>
          </p:cNvSpPr>
          <p:nvPr>
            <p:ph type="ftr" sz="quarter" idx="11"/>
          </p:nvPr>
        </p:nvSpPr>
        <p:spPr/>
        <p:txBody>
          <a:bodyPr/>
          <a:lstStyle/>
          <a:p>
            <a:r>
              <a:rPr lang="en-US"/>
              <a:t>For Internal Circulation Only</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0050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3.gif"/><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4.jpe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ags" Target="../tags/tag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6">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1276318-A78F-475C-B8CB-C9CC3AD45233}" type="datetime1">
              <a:rPr lang="en-US" smtClean="0"/>
              <a:pPr/>
              <a:t>8/23/2021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For Internal Circulation Only</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8832805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6" r:id="rId18"/>
    <p:sldLayoutId id="2147483747" r:id="rId19"/>
    <p:sldLayoutId id="2147483677" r:id="rId20"/>
    <p:sldLayoutId id="2147483684" r:id="rId21"/>
    <p:sldLayoutId id="2147483678" r:id="rId22"/>
    <p:sldLayoutId id="2147483689" r:id="rId23"/>
    <p:sldLayoutId id="2147483755" r:id="rId24"/>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70261" y="331682"/>
            <a:ext cx="10241724" cy="338137"/>
          </a:xfrm>
          <a:prstGeom prst="rect">
            <a:avLst/>
          </a:prstGeom>
        </p:spPr>
        <p:txBody>
          <a:bodyPr vert="horz" lIns="0" tIns="0" rIns="0" bIns="0" rtlCol="0" anchor="b" anchorCtr="0">
            <a:normAutofit/>
          </a:bodyPr>
          <a:lstStyle/>
          <a:p>
            <a:r>
              <a:rPr lang="fr-FR"/>
              <a:t>Cliquez pour modifier le style du titre</a:t>
            </a:r>
          </a:p>
        </p:txBody>
      </p:sp>
      <p:sp>
        <p:nvSpPr>
          <p:cNvPr id="3" name="Espace réservé du texte 2"/>
          <p:cNvSpPr>
            <a:spLocks noGrp="1"/>
          </p:cNvSpPr>
          <p:nvPr>
            <p:ph type="body" idx="1"/>
          </p:nvPr>
        </p:nvSpPr>
        <p:spPr>
          <a:xfrm>
            <a:off x="989158" y="1563000"/>
            <a:ext cx="10222825" cy="4477439"/>
          </a:xfrm>
          <a:prstGeom prst="rect">
            <a:avLst/>
          </a:prstGeom>
        </p:spPr>
        <p:txBody>
          <a:bodyPr vert="horz" lIns="0" tIns="0" rIns="0" bIns="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9" name="Connecteur droit 8"/>
          <p:cNvCxnSpPr/>
          <p:nvPr/>
        </p:nvCxnSpPr>
        <p:spPr>
          <a:xfrm>
            <a:off x="355600" y="6478376"/>
            <a:ext cx="10656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311852" y="-15349"/>
            <a:ext cx="925691" cy="7526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cxnSp>
        <p:nvCxnSpPr>
          <p:cNvPr id="16" name="Connecteur droit 15"/>
          <p:cNvCxnSpPr/>
          <p:nvPr/>
        </p:nvCxnSpPr>
        <p:spPr>
          <a:xfrm>
            <a:off x="970261" y="735475"/>
            <a:ext cx="10241724"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72561" y="6508751"/>
            <a:ext cx="649453" cy="214797"/>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pPr/>
              <a:t>‹#›</a:t>
            </a:fld>
            <a:r>
              <a:rPr lang="fr-FR" dirty="0"/>
              <a:t>   |  </a:t>
            </a:r>
          </a:p>
        </p:txBody>
      </p:sp>
      <p:sp>
        <p:nvSpPr>
          <p:cNvPr id="21" name="Espace réservé de la date 3"/>
          <p:cNvSpPr>
            <a:spLocks noGrp="1"/>
          </p:cNvSpPr>
          <p:nvPr>
            <p:ph type="dt" sz="half" idx="2"/>
          </p:nvPr>
        </p:nvSpPr>
        <p:spPr>
          <a:xfrm>
            <a:off x="4673600" y="6508751"/>
            <a:ext cx="2844800" cy="217823"/>
          </a:xfrm>
          <a:prstGeom prst="rect">
            <a:avLst/>
          </a:prstGeom>
        </p:spPr>
        <p:txBody>
          <a:bodyPr lIns="0" tIns="0" rIns="0" bIns="0" anchor="b" anchorCtr="0"/>
          <a:lstStyle>
            <a:lvl1pPr algn="ctr">
              <a:defRPr sz="800" b="1">
                <a:solidFill>
                  <a:schemeClr val="accent4"/>
                </a:solidFill>
                <a:latin typeface="+mj-lt"/>
              </a:defRPr>
            </a:lvl1pPr>
          </a:lstStyle>
          <a:p>
            <a:fld id="{00E6D4DD-A421-4410-B1F0-9217A95B9657}" type="datetime1">
              <a:rPr lang="en-US" smtClean="0"/>
              <a:pPr/>
              <a:t>8/23/2021</a:t>
            </a:fld>
            <a:endParaRPr lang="fr-FR" dirty="0"/>
          </a:p>
        </p:txBody>
      </p:sp>
      <p:pic>
        <p:nvPicPr>
          <p:cNvPr id="11" name="Picture 2" descr="D:\geetanjali new\logo bal\logo 2015\Life Insurance L Targa 26th Feb-01.jpg"/>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0972800" y="6148388"/>
            <a:ext cx="1219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3"/>
    </p:custDataLst>
    <p:extLst>
      <p:ext uri="{BB962C8B-B14F-4D97-AF65-F5344CB8AC3E}">
        <p14:creationId xmlns:p14="http://schemas.microsoft.com/office/powerpoint/2010/main" val="9011841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Lst>
  <p:transition>
    <p:fade/>
  </p:transition>
  <p:hf sldNum="0" hdr="0" ftr="0" dt="0"/>
  <p:txStyles>
    <p:titleStyle>
      <a:lvl1pPr algn="l" defTabSz="457200" rtl="0" eaLnBrk="1" latinLnBrk="0" hangingPunct="1">
        <a:spcBef>
          <a:spcPct val="0"/>
        </a:spcBef>
        <a:buNone/>
        <a:defRPr sz="2000" kern="1200">
          <a:solidFill>
            <a:schemeClr val="tx2"/>
          </a:solidFill>
          <a:latin typeface="Century Gothic" pitchFamily="34" charset="0"/>
          <a:ea typeface="+mj-ea"/>
          <a:cs typeface="+mj-cs"/>
        </a:defRPr>
      </a:lvl1pPr>
    </p:titleStyle>
    <p:bodyStyle>
      <a:lvl1pPr marL="342900" indent="-342900" algn="l" defTabSz="457200" rtl="0" eaLnBrk="1" latinLnBrk="0" hangingPunct="1">
        <a:spcBef>
          <a:spcPct val="20000"/>
        </a:spcBef>
        <a:buFontTx/>
        <a:buBlip>
          <a:blip r:embed="rId25"/>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2.xm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hyperlink" Target="http://zotoz.blogspot.com/2013/05/trading-risk-management.html"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zotoz.blogspot.com/2013/05/trading-risk-managemen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6" name="Rectangle 25">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C2CA69D-9764-6F43-A39D-17C946E0EF06}"/>
              </a:ext>
            </a:extLst>
          </p:cNvPr>
          <p:cNvSpPr>
            <a:spLocks noGrp="1"/>
          </p:cNvSpPr>
          <p:nvPr>
            <p:ph type="ctrTitle"/>
          </p:nvPr>
        </p:nvSpPr>
        <p:spPr>
          <a:xfrm>
            <a:off x="1683171" y="1143000"/>
            <a:ext cx="8825658" cy="3389217"/>
          </a:xfrm>
        </p:spPr>
        <p:txBody>
          <a:bodyPr anchor="ctr">
            <a:normAutofit/>
          </a:bodyPr>
          <a:lstStyle/>
          <a:p>
            <a:pPr algn="ctr"/>
            <a:r>
              <a:rPr lang="en-US" sz="6600" b="1">
                <a:solidFill>
                  <a:srgbClr val="FFFFFF"/>
                </a:solidFill>
              </a:rPr>
              <a:t>Bharti AXA Life Shining Stars Plan</a:t>
            </a:r>
            <a:endParaRPr lang="en-IN" sz="6600">
              <a:solidFill>
                <a:srgbClr val="FFFFFF"/>
              </a:solidFill>
            </a:endParaRPr>
          </a:p>
        </p:txBody>
      </p:sp>
      <p:sp>
        <p:nvSpPr>
          <p:cNvPr id="3" name="Subtitle 2">
            <a:extLst>
              <a:ext uri="{FF2B5EF4-FFF2-40B4-BE49-F238E27FC236}">
                <a16:creationId xmlns:a16="http://schemas.microsoft.com/office/drawing/2014/main" id="{171C4BF9-0712-B24C-9B29-1A941E18718E}"/>
              </a:ext>
            </a:extLst>
          </p:cNvPr>
          <p:cNvSpPr>
            <a:spLocks noGrp="1"/>
          </p:cNvSpPr>
          <p:nvPr>
            <p:ph type="subTitle" idx="1"/>
          </p:nvPr>
        </p:nvSpPr>
        <p:spPr>
          <a:xfrm>
            <a:off x="1683171" y="5240851"/>
            <a:ext cx="8825658" cy="828932"/>
          </a:xfrm>
        </p:spPr>
        <p:txBody>
          <a:bodyPr>
            <a:normAutofit/>
          </a:bodyPr>
          <a:lstStyle/>
          <a:p>
            <a:pPr algn="ctr"/>
            <a:r>
              <a:rPr lang="en-US" sz="2400" b="1" u="sng" dirty="0">
                <a:solidFill>
                  <a:schemeClr val="tx2"/>
                </a:solidFill>
              </a:rPr>
              <a:t>A Non Linked Non-Participating Limited Pay Endowment Life Insurance Plan</a:t>
            </a:r>
            <a:endParaRPr lang="en-IN" sz="2400" dirty="0">
              <a:solidFill>
                <a:schemeClr val="tx2"/>
              </a:solidFill>
            </a:endParaRPr>
          </a:p>
        </p:txBody>
      </p:sp>
      <p:pic>
        <p:nvPicPr>
          <p:cNvPr id="4" name="Picture 3" descr="Service - Global Finsol Pvt Ltd Photos, Hebbal, Bangalore - Car Insurance Agents">
            <a:extLst>
              <a:ext uri="{FF2B5EF4-FFF2-40B4-BE49-F238E27FC236}">
                <a16:creationId xmlns:a16="http://schemas.microsoft.com/office/drawing/2014/main" id="{AAD219B8-7B16-4580-BA95-2F33E0690FE7}"/>
              </a:ext>
            </a:extLst>
          </p:cNvPr>
          <p:cNvPicPr>
            <a:picLocks noChangeAspect="1" noChangeArrowheads="1"/>
          </p:cNvPicPr>
          <p:nvPr/>
        </p:nvPicPr>
        <p:blipFill>
          <a:blip r:embed="rId2" cstate="print"/>
          <a:srcRect/>
          <a:stretch>
            <a:fillRect/>
          </a:stretch>
        </p:blipFill>
        <p:spPr bwMode="auto">
          <a:xfrm>
            <a:off x="10653933" y="336133"/>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A close up of a logo&#10;&#10;Description automatically generated">
            <a:extLst>
              <a:ext uri="{FF2B5EF4-FFF2-40B4-BE49-F238E27FC236}">
                <a16:creationId xmlns:a16="http://schemas.microsoft.com/office/drawing/2014/main" id="{B683C168-AEAE-4E77-B610-C1B82A9D1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7412"/>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44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6" name="Rectangle 85">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9" name="Rectangle 88">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3BECB34-6337-DE4D-8FD3-A3A0F5766F21}"/>
              </a:ext>
            </a:extLst>
          </p:cNvPr>
          <p:cNvSpPr>
            <a:spLocks noGrp="1"/>
          </p:cNvSpPr>
          <p:nvPr>
            <p:ph type="title"/>
          </p:nvPr>
        </p:nvSpPr>
        <p:spPr>
          <a:xfrm>
            <a:off x="8342298" y="1970135"/>
            <a:ext cx="3161016" cy="3153753"/>
          </a:xfrm>
        </p:spPr>
        <p:txBody>
          <a:bodyPr vert="horz" lIns="91440" tIns="45720" rIns="91440" bIns="45720" rtlCol="0" anchor="b">
            <a:normAutofit/>
          </a:bodyPr>
          <a:lstStyle/>
          <a:p>
            <a:pPr algn="ctr">
              <a:lnSpc>
                <a:spcPct val="90000"/>
              </a:lnSpc>
            </a:pPr>
            <a:r>
              <a:rPr lang="en-US" sz="5400" b="0" i="0" kern="1200" dirty="0">
                <a:solidFill>
                  <a:schemeClr val="bg1"/>
                </a:solidFill>
                <a:latin typeface="+mj-lt"/>
                <a:ea typeface="+mj-ea"/>
                <a:cs typeface="+mj-cs"/>
              </a:rPr>
              <a:t>Eligibility @ Global </a:t>
            </a:r>
            <a:r>
              <a:rPr lang="en-US" sz="5400" b="0" i="0" kern="1200" dirty="0" err="1">
                <a:solidFill>
                  <a:schemeClr val="bg1"/>
                </a:solidFill>
                <a:latin typeface="+mj-lt"/>
                <a:ea typeface="+mj-ea"/>
                <a:cs typeface="+mj-cs"/>
              </a:rPr>
              <a:t>Finsol</a:t>
            </a:r>
            <a:endParaRPr lang="en-US" sz="5400" b="0" i="0" kern="1200" dirty="0">
              <a:solidFill>
                <a:schemeClr val="bg1"/>
              </a:solidFill>
              <a:latin typeface="+mj-lt"/>
              <a:ea typeface="+mj-ea"/>
              <a:cs typeface="+mj-cs"/>
            </a:endParaRPr>
          </a:p>
        </p:txBody>
      </p:sp>
      <p:grpSp>
        <p:nvGrpSpPr>
          <p:cNvPr id="91" name="Group 90">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92" name="Rectangle 91">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4"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3" name="Picture 22" descr="Service - Global Finsol Pvt Ltd Photos, Hebbal, Bangalore - Car Insurance Agents">
            <a:extLst>
              <a:ext uri="{FF2B5EF4-FFF2-40B4-BE49-F238E27FC236}">
                <a16:creationId xmlns:a16="http://schemas.microsoft.com/office/drawing/2014/main" id="{4015FD15-6CED-47DB-B929-D64203EF46E2}"/>
              </a:ext>
            </a:extLst>
          </p:cNvPr>
          <p:cNvPicPr>
            <a:picLocks noChangeAspect="1" noChangeArrowheads="1"/>
          </p:cNvPicPr>
          <p:nvPr/>
        </p:nvPicPr>
        <p:blipFill>
          <a:blip r:embed="rId3" cstate="print"/>
          <a:srcRect/>
          <a:stretch>
            <a:fillRect/>
          </a:stretch>
        </p:blipFill>
        <p:spPr bwMode="auto">
          <a:xfrm>
            <a:off x="10653933" y="336133"/>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Picture 2" descr="A close up of a logo&#10;&#10;Description automatically generated">
            <a:extLst>
              <a:ext uri="{FF2B5EF4-FFF2-40B4-BE49-F238E27FC236}">
                <a16:creationId xmlns:a16="http://schemas.microsoft.com/office/drawing/2014/main" id="{8763BC59-00B9-40B3-B610-FC46D84A3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7412"/>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a:extLst>
              <a:ext uri="{FF2B5EF4-FFF2-40B4-BE49-F238E27FC236}">
                <a16:creationId xmlns:a16="http://schemas.microsoft.com/office/drawing/2014/main" id="{C61CBF19-3DDF-4AC4-8A44-EEECDE04B44A}"/>
              </a:ext>
            </a:extLst>
          </p:cNvPr>
          <p:cNvGraphicFramePr>
            <a:graphicFrameLocks noGrp="1"/>
          </p:cNvGraphicFramePr>
          <p:nvPr>
            <p:extLst>
              <p:ext uri="{D42A27DB-BD31-4B8C-83A1-F6EECF244321}">
                <p14:modId xmlns:p14="http://schemas.microsoft.com/office/powerpoint/2010/main" val="3709270735"/>
              </p:ext>
            </p:extLst>
          </p:nvPr>
        </p:nvGraphicFramePr>
        <p:xfrm>
          <a:off x="1109763" y="752976"/>
          <a:ext cx="6443182" cy="5680005"/>
        </p:xfrm>
        <a:graphic>
          <a:graphicData uri="http://schemas.openxmlformats.org/drawingml/2006/table">
            <a:tbl>
              <a:tblPr firstRow="1" firstCol="1" bandRow="1">
                <a:tableStyleId>{616DA210-FB5B-4158-B5E0-FEB733F419BA}</a:tableStyleId>
              </a:tblPr>
              <a:tblGrid>
                <a:gridCol w="2839385">
                  <a:extLst>
                    <a:ext uri="{9D8B030D-6E8A-4147-A177-3AD203B41FA5}">
                      <a16:colId xmlns:a16="http://schemas.microsoft.com/office/drawing/2014/main" val="176358752"/>
                    </a:ext>
                  </a:extLst>
                </a:gridCol>
                <a:gridCol w="1055704">
                  <a:extLst>
                    <a:ext uri="{9D8B030D-6E8A-4147-A177-3AD203B41FA5}">
                      <a16:colId xmlns:a16="http://schemas.microsoft.com/office/drawing/2014/main" val="516630985"/>
                    </a:ext>
                  </a:extLst>
                </a:gridCol>
                <a:gridCol w="1497685">
                  <a:extLst>
                    <a:ext uri="{9D8B030D-6E8A-4147-A177-3AD203B41FA5}">
                      <a16:colId xmlns:a16="http://schemas.microsoft.com/office/drawing/2014/main" val="1555146232"/>
                    </a:ext>
                  </a:extLst>
                </a:gridCol>
                <a:gridCol w="1050408">
                  <a:extLst>
                    <a:ext uri="{9D8B030D-6E8A-4147-A177-3AD203B41FA5}">
                      <a16:colId xmlns:a16="http://schemas.microsoft.com/office/drawing/2014/main" val="2164936643"/>
                    </a:ext>
                  </a:extLst>
                </a:gridCol>
              </a:tblGrid>
              <a:tr h="408223">
                <a:tc>
                  <a:txBody>
                    <a:bodyPr/>
                    <a:lstStyle/>
                    <a:p>
                      <a:pPr algn="r">
                        <a:lnSpc>
                          <a:spcPct val="115000"/>
                        </a:lnSpc>
                        <a:spcAft>
                          <a:spcPts val="1000"/>
                        </a:spcAft>
                      </a:pPr>
                      <a:r>
                        <a:rPr lang="en-US" sz="1300" b="1" dirty="0">
                          <a:solidFill>
                            <a:schemeClr val="tx1"/>
                          </a:solidFill>
                          <a:effectLst/>
                        </a:rPr>
                        <a:t>Parameter </a:t>
                      </a:r>
                      <a:endParaRPr lang="en-IN"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231131" marT="77043" marB="77043" anchor="ctr"/>
                </a:tc>
                <a:tc gridSpan="3">
                  <a:txBody>
                    <a:bodyPr/>
                    <a:lstStyle/>
                    <a:p>
                      <a:pPr algn="ctr">
                        <a:lnSpc>
                          <a:spcPct val="115000"/>
                        </a:lnSpc>
                        <a:spcAft>
                          <a:spcPts val="1000"/>
                        </a:spcAft>
                      </a:pPr>
                      <a:r>
                        <a:rPr lang="en-US" sz="1300" b="1" dirty="0">
                          <a:solidFill>
                            <a:schemeClr val="tx1"/>
                          </a:solidFill>
                          <a:effectLst/>
                        </a:rPr>
                        <a:t>Eligibility Criteria </a:t>
                      </a:r>
                      <a:endParaRPr lang="en-IN"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80276" marT="77043" marB="77043"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989976890"/>
                  </a:ext>
                </a:extLst>
              </a:tr>
              <a:tr h="408223">
                <a:tc rowSpan="5">
                  <a:txBody>
                    <a:bodyPr/>
                    <a:lstStyle/>
                    <a:p>
                      <a:pPr algn="r">
                        <a:lnSpc>
                          <a:spcPct val="115000"/>
                        </a:lnSpc>
                        <a:spcAft>
                          <a:spcPts val="1000"/>
                        </a:spcAft>
                      </a:pPr>
                      <a:r>
                        <a:rPr lang="en-US" sz="1300" b="1" dirty="0">
                          <a:solidFill>
                            <a:schemeClr val="tx1">
                              <a:lumMod val="75000"/>
                              <a:lumOff val="25000"/>
                            </a:schemeClr>
                          </a:solidFill>
                          <a:effectLst/>
                        </a:rPr>
                        <a:t>Premiums @ Global (Rs.) </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231131" marT="77043" marB="77043" anchor="ctr"/>
                </a:tc>
                <a:tc>
                  <a:txBody>
                    <a:bodyPr/>
                    <a:lstStyle/>
                    <a:p>
                      <a:pPr algn="ctr">
                        <a:lnSpc>
                          <a:spcPct val="115000"/>
                        </a:lnSpc>
                        <a:spcAft>
                          <a:spcPts val="1000"/>
                        </a:spcAft>
                      </a:pPr>
                      <a:r>
                        <a:rPr lang="en-US" sz="1300" b="1" dirty="0">
                          <a:solidFill>
                            <a:schemeClr val="tx1">
                              <a:lumMod val="75000"/>
                              <a:lumOff val="25000"/>
                            </a:schemeClr>
                          </a:solidFill>
                          <a:effectLst/>
                        </a:rPr>
                        <a:t>Premium (Rs.) </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a:txBody>
                    <a:bodyPr/>
                    <a:lstStyle/>
                    <a:p>
                      <a:pPr algn="ctr">
                        <a:lnSpc>
                          <a:spcPct val="115000"/>
                        </a:lnSpc>
                        <a:spcAft>
                          <a:spcPts val="1000"/>
                        </a:spcAft>
                      </a:pPr>
                      <a:r>
                        <a:rPr lang="en-US" sz="1300" b="1" dirty="0">
                          <a:solidFill>
                            <a:schemeClr val="tx1">
                              <a:lumMod val="75000"/>
                              <a:lumOff val="25000"/>
                            </a:schemeClr>
                          </a:solidFill>
                          <a:effectLst/>
                        </a:rPr>
                        <a:t>Base Premium </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a:txBody>
                    <a:bodyPr/>
                    <a:lstStyle/>
                    <a:p>
                      <a:pPr algn="ctr">
                        <a:lnSpc>
                          <a:spcPct val="115000"/>
                        </a:lnSpc>
                        <a:spcAft>
                          <a:spcPts val="1000"/>
                        </a:spcAft>
                      </a:pPr>
                      <a:r>
                        <a:rPr lang="en-US" sz="1300" b="1" dirty="0">
                          <a:solidFill>
                            <a:schemeClr val="tx1">
                              <a:lumMod val="75000"/>
                              <a:lumOff val="25000"/>
                            </a:schemeClr>
                          </a:solidFill>
                          <a:effectLst/>
                        </a:rPr>
                        <a:t>GST </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extLst>
                  <a:ext uri="{0D108BD9-81ED-4DB2-BD59-A6C34878D82A}">
                    <a16:rowId xmlns:a16="http://schemas.microsoft.com/office/drawing/2014/main" val="3634049733"/>
                  </a:ext>
                </a:extLst>
              </a:tr>
              <a:tr h="408223">
                <a:tc vMerge="1">
                  <a:txBody>
                    <a:bodyPr/>
                    <a:lstStyle/>
                    <a:p>
                      <a:endParaRPr lang="en-IN"/>
                    </a:p>
                  </a:txBody>
                  <a:tcPr/>
                </a:tc>
                <a:tc>
                  <a:txBody>
                    <a:bodyPr/>
                    <a:lstStyle/>
                    <a:p>
                      <a:pPr algn="ctr">
                        <a:lnSpc>
                          <a:spcPct val="115000"/>
                        </a:lnSpc>
                        <a:spcAft>
                          <a:spcPts val="1000"/>
                        </a:spcAft>
                      </a:pPr>
                      <a:r>
                        <a:rPr lang="en-US" sz="1300" b="1">
                          <a:solidFill>
                            <a:schemeClr val="tx1">
                              <a:lumMod val="75000"/>
                              <a:lumOff val="25000"/>
                            </a:schemeClr>
                          </a:solidFill>
                          <a:effectLst/>
                        </a:rPr>
                        <a:t>8001</a:t>
                      </a:r>
                      <a:endParaRPr lang="en-IN"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a:txBody>
                    <a:bodyPr/>
                    <a:lstStyle/>
                    <a:p>
                      <a:pPr algn="ctr">
                        <a:lnSpc>
                          <a:spcPct val="115000"/>
                        </a:lnSpc>
                        <a:spcAft>
                          <a:spcPts val="1000"/>
                        </a:spcAft>
                      </a:pPr>
                      <a:r>
                        <a:rPr lang="en-US" sz="1300" b="1">
                          <a:solidFill>
                            <a:schemeClr val="tx1">
                              <a:lumMod val="75000"/>
                              <a:lumOff val="25000"/>
                            </a:schemeClr>
                          </a:solidFill>
                          <a:effectLst/>
                        </a:rPr>
                        <a:t>7656</a:t>
                      </a:r>
                      <a:endParaRPr lang="en-IN"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a:txBody>
                    <a:bodyPr/>
                    <a:lstStyle/>
                    <a:p>
                      <a:pPr algn="ctr">
                        <a:lnSpc>
                          <a:spcPct val="115000"/>
                        </a:lnSpc>
                        <a:spcAft>
                          <a:spcPts val="1000"/>
                        </a:spcAft>
                      </a:pPr>
                      <a:r>
                        <a:rPr lang="en-US" sz="1300" b="1" dirty="0">
                          <a:solidFill>
                            <a:schemeClr val="tx1">
                              <a:lumMod val="75000"/>
                              <a:lumOff val="25000"/>
                            </a:schemeClr>
                          </a:solidFill>
                          <a:effectLst/>
                        </a:rPr>
                        <a:t>345</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extLst>
                  <a:ext uri="{0D108BD9-81ED-4DB2-BD59-A6C34878D82A}">
                    <a16:rowId xmlns:a16="http://schemas.microsoft.com/office/drawing/2014/main" val="1561318625"/>
                  </a:ext>
                </a:extLst>
              </a:tr>
              <a:tr h="408223">
                <a:tc vMerge="1">
                  <a:txBody>
                    <a:bodyPr/>
                    <a:lstStyle/>
                    <a:p>
                      <a:endParaRPr lang="en-IN"/>
                    </a:p>
                  </a:txBody>
                  <a:tcPr/>
                </a:tc>
                <a:tc>
                  <a:txBody>
                    <a:bodyPr/>
                    <a:lstStyle/>
                    <a:p>
                      <a:pPr algn="ctr">
                        <a:lnSpc>
                          <a:spcPct val="115000"/>
                        </a:lnSpc>
                        <a:spcAft>
                          <a:spcPts val="1000"/>
                        </a:spcAft>
                      </a:pPr>
                      <a:r>
                        <a:rPr lang="en-US" sz="1300" b="1" dirty="0">
                          <a:solidFill>
                            <a:schemeClr val="tx1">
                              <a:lumMod val="75000"/>
                              <a:lumOff val="25000"/>
                            </a:schemeClr>
                          </a:solidFill>
                          <a:effectLst/>
                        </a:rPr>
                        <a:t>10000</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a:txBody>
                    <a:bodyPr/>
                    <a:lstStyle/>
                    <a:p>
                      <a:pPr algn="ctr">
                        <a:lnSpc>
                          <a:spcPct val="115000"/>
                        </a:lnSpc>
                        <a:spcAft>
                          <a:spcPts val="1000"/>
                        </a:spcAft>
                      </a:pPr>
                      <a:r>
                        <a:rPr lang="en-US" sz="1300" b="1">
                          <a:solidFill>
                            <a:schemeClr val="tx1">
                              <a:lumMod val="75000"/>
                              <a:lumOff val="25000"/>
                            </a:schemeClr>
                          </a:solidFill>
                          <a:effectLst/>
                        </a:rPr>
                        <a:t>9569</a:t>
                      </a:r>
                      <a:endParaRPr lang="en-IN"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a:txBody>
                    <a:bodyPr/>
                    <a:lstStyle/>
                    <a:p>
                      <a:pPr algn="ctr">
                        <a:lnSpc>
                          <a:spcPct val="115000"/>
                        </a:lnSpc>
                        <a:spcAft>
                          <a:spcPts val="1000"/>
                        </a:spcAft>
                      </a:pPr>
                      <a:r>
                        <a:rPr lang="en-US" sz="1300" b="1" dirty="0">
                          <a:solidFill>
                            <a:schemeClr val="tx1">
                              <a:lumMod val="75000"/>
                              <a:lumOff val="25000"/>
                            </a:schemeClr>
                          </a:solidFill>
                          <a:effectLst/>
                        </a:rPr>
                        <a:t>431</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extLst>
                  <a:ext uri="{0D108BD9-81ED-4DB2-BD59-A6C34878D82A}">
                    <a16:rowId xmlns:a16="http://schemas.microsoft.com/office/drawing/2014/main" val="2618435234"/>
                  </a:ext>
                </a:extLst>
              </a:tr>
              <a:tr h="408223">
                <a:tc vMerge="1">
                  <a:txBody>
                    <a:bodyPr/>
                    <a:lstStyle/>
                    <a:p>
                      <a:endParaRPr lang="en-IN"/>
                    </a:p>
                  </a:txBody>
                  <a:tcPr/>
                </a:tc>
                <a:tc>
                  <a:txBody>
                    <a:bodyPr/>
                    <a:lstStyle/>
                    <a:p>
                      <a:pPr algn="ctr">
                        <a:lnSpc>
                          <a:spcPct val="115000"/>
                        </a:lnSpc>
                        <a:spcAft>
                          <a:spcPts val="1000"/>
                        </a:spcAft>
                      </a:pPr>
                      <a:r>
                        <a:rPr lang="en-US" sz="1300" b="1">
                          <a:solidFill>
                            <a:schemeClr val="tx1">
                              <a:lumMod val="75000"/>
                              <a:lumOff val="25000"/>
                            </a:schemeClr>
                          </a:solidFill>
                          <a:effectLst/>
                        </a:rPr>
                        <a:t>15999</a:t>
                      </a:r>
                      <a:endParaRPr lang="en-IN"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a:txBody>
                    <a:bodyPr/>
                    <a:lstStyle/>
                    <a:p>
                      <a:pPr algn="ctr">
                        <a:lnSpc>
                          <a:spcPct val="115000"/>
                        </a:lnSpc>
                        <a:spcAft>
                          <a:spcPts val="1000"/>
                        </a:spcAft>
                      </a:pPr>
                      <a:r>
                        <a:rPr lang="en-US" sz="1300" b="1">
                          <a:solidFill>
                            <a:schemeClr val="tx1">
                              <a:lumMod val="75000"/>
                              <a:lumOff val="25000"/>
                            </a:schemeClr>
                          </a:solidFill>
                          <a:effectLst/>
                        </a:rPr>
                        <a:t>15310 </a:t>
                      </a:r>
                      <a:endParaRPr lang="en-IN"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a:txBody>
                    <a:bodyPr/>
                    <a:lstStyle/>
                    <a:p>
                      <a:pPr algn="ctr">
                        <a:lnSpc>
                          <a:spcPct val="115000"/>
                        </a:lnSpc>
                        <a:spcAft>
                          <a:spcPts val="1000"/>
                        </a:spcAft>
                      </a:pPr>
                      <a:r>
                        <a:rPr lang="en-US" sz="1300" b="1" dirty="0">
                          <a:solidFill>
                            <a:schemeClr val="tx1">
                              <a:lumMod val="75000"/>
                              <a:lumOff val="25000"/>
                            </a:schemeClr>
                          </a:solidFill>
                          <a:effectLst/>
                        </a:rPr>
                        <a:t>689 </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extLst>
                  <a:ext uri="{0D108BD9-81ED-4DB2-BD59-A6C34878D82A}">
                    <a16:rowId xmlns:a16="http://schemas.microsoft.com/office/drawing/2014/main" val="3874907801"/>
                  </a:ext>
                </a:extLst>
              </a:tr>
              <a:tr h="408223">
                <a:tc vMerge="1">
                  <a:txBody>
                    <a:bodyPr/>
                    <a:lstStyle/>
                    <a:p>
                      <a:endParaRPr lang="en-IN"/>
                    </a:p>
                  </a:txBody>
                  <a:tcPr/>
                </a:tc>
                <a:tc>
                  <a:txBody>
                    <a:bodyPr/>
                    <a:lstStyle/>
                    <a:p>
                      <a:pPr algn="ctr">
                        <a:lnSpc>
                          <a:spcPct val="115000"/>
                        </a:lnSpc>
                        <a:spcAft>
                          <a:spcPts val="1000"/>
                        </a:spcAft>
                      </a:pPr>
                      <a:r>
                        <a:rPr lang="en-US" sz="1300" b="1">
                          <a:solidFill>
                            <a:schemeClr val="tx1">
                              <a:lumMod val="75000"/>
                              <a:lumOff val="25000"/>
                            </a:schemeClr>
                          </a:solidFill>
                          <a:effectLst/>
                        </a:rPr>
                        <a:t>25000</a:t>
                      </a:r>
                      <a:endParaRPr lang="en-IN"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a:txBody>
                    <a:bodyPr/>
                    <a:lstStyle/>
                    <a:p>
                      <a:pPr algn="ctr">
                        <a:lnSpc>
                          <a:spcPct val="115000"/>
                        </a:lnSpc>
                        <a:spcAft>
                          <a:spcPts val="1000"/>
                        </a:spcAft>
                      </a:pPr>
                      <a:r>
                        <a:rPr lang="en-US" sz="1300" b="1">
                          <a:solidFill>
                            <a:schemeClr val="tx1">
                              <a:lumMod val="75000"/>
                              <a:lumOff val="25000"/>
                            </a:schemeClr>
                          </a:solidFill>
                          <a:effectLst/>
                        </a:rPr>
                        <a:t>23923 </a:t>
                      </a:r>
                      <a:endParaRPr lang="en-IN"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a:txBody>
                    <a:bodyPr/>
                    <a:lstStyle/>
                    <a:p>
                      <a:pPr algn="ctr">
                        <a:lnSpc>
                          <a:spcPct val="115000"/>
                        </a:lnSpc>
                        <a:spcAft>
                          <a:spcPts val="1000"/>
                        </a:spcAft>
                      </a:pPr>
                      <a:r>
                        <a:rPr lang="en-US" sz="1300" b="1" dirty="0">
                          <a:solidFill>
                            <a:schemeClr val="tx1">
                              <a:lumMod val="75000"/>
                              <a:lumOff val="25000"/>
                            </a:schemeClr>
                          </a:solidFill>
                          <a:effectLst/>
                        </a:rPr>
                        <a:t>1077</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extLst>
                  <a:ext uri="{0D108BD9-81ED-4DB2-BD59-A6C34878D82A}">
                    <a16:rowId xmlns:a16="http://schemas.microsoft.com/office/drawing/2014/main" val="912321580"/>
                  </a:ext>
                </a:extLst>
              </a:tr>
              <a:tr h="408223">
                <a:tc>
                  <a:txBody>
                    <a:bodyPr/>
                    <a:lstStyle/>
                    <a:p>
                      <a:pPr algn="r">
                        <a:lnSpc>
                          <a:spcPct val="115000"/>
                        </a:lnSpc>
                        <a:spcAft>
                          <a:spcPts val="1000"/>
                        </a:spcAft>
                      </a:pPr>
                      <a:r>
                        <a:rPr lang="en-US" sz="1300" b="1">
                          <a:solidFill>
                            <a:schemeClr val="tx1">
                              <a:lumMod val="75000"/>
                              <a:lumOff val="25000"/>
                            </a:schemeClr>
                          </a:solidFill>
                          <a:effectLst/>
                        </a:rPr>
                        <a:t>Minimum age at entry </a:t>
                      </a:r>
                      <a:endParaRPr lang="en-IN"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231131" marT="77043" marB="77043" anchor="ctr"/>
                </a:tc>
                <a:tc gridSpan="3">
                  <a:txBody>
                    <a:bodyPr/>
                    <a:lstStyle/>
                    <a:p>
                      <a:pPr algn="ctr">
                        <a:lnSpc>
                          <a:spcPct val="115000"/>
                        </a:lnSpc>
                        <a:spcAft>
                          <a:spcPts val="1000"/>
                        </a:spcAft>
                      </a:pPr>
                      <a:r>
                        <a:rPr lang="en-US" sz="1300" b="1" dirty="0">
                          <a:solidFill>
                            <a:schemeClr val="tx1">
                              <a:lumMod val="75000"/>
                              <a:lumOff val="25000"/>
                            </a:schemeClr>
                          </a:solidFill>
                          <a:effectLst/>
                        </a:rPr>
                        <a:t>18 Years </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635487522"/>
                  </a:ext>
                </a:extLst>
              </a:tr>
              <a:tr h="408223">
                <a:tc>
                  <a:txBody>
                    <a:bodyPr/>
                    <a:lstStyle/>
                    <a:p>
                      <a:pPr algn="r">
                        <a:lnSpc>
                          <a:spcPct val="115000"/>
                        </a:lnSpc>
                        <a:spcAft>
                          <a:spcPts val="1000"/>
                        </a:spcAft>
                      </a:pPr>
                      <a:r>
                        <a:rPr lang="en-US" sz="1300" b="1">
                          <a:solidFill>
                            <a:schemeClr val="tx1">
                              <a:lumMod val="75000"/>
                              <a:lumOff val="25000"/>
                            </a:schemeClr>
                          </a:solidFill>
                          <a:effectLst/>
                        </a:rPr>
                        <a:t>Maximum age at entry </a:t>
                      </a:r>
                      <a:endParaRPr lang="en-IN"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231131" marT="77043" marB="77043" anchor="ctr"/>
                </a:tc>
                <a:tc gridSpan="3">
                  <a:txBody>
                    <a:bodyPr/>
                    <a:lstStyle/>
                    <a:p>
                      <a:pPr algn="ctr">
                        <a:lnSpc>
                          <a:spcPct val="115000"/>
                        </a:lnSpc>
                        <a:spcAft>
                          <a:spcPts val="1000"/>
                        </a:spcAft>
                      </a:pPr>
                      <a:r>
                        <a:rPr lang="en-US" sz="1300" b="1" dirty="0">
                          <a:solidFill>
                            <a:schemeClr val="tx1">
                              <a:lumMod val="75000"/>
                              <a:lumOff val="25000"/>
                            </a:schemeClr>
                          </a:solidFill>
                          <a:effectLst/>
                        </a:rPr>
                        <a:t>60 years </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48203238"/>
                  </a:ext>
                </a:extLst>
              </a:tr>
              <a:tr h="408223">
                <a:tc>
                  <a:txBody>
                    <a:bodyPr/>
                    <a:lstStyle/>
                    <a:p>
                      <a:pPr algn="r">
                        <a:lnSpc>
                          <a:spcPct val="115000"/>
                        </a:lnSpc>
                        <a:spcAft>
                          <a:spcPts val="1000"/>
                        </a:spcAft>
                      </a:pPr>
                      <a:r>
                        <a:rPr lang="en-US" sz="1300" b="1" dirty="0">
                          <a:solidFill>
                            <a:schemeClr val="tx1">
                              <a:lumMod val="75000"/>
                              <a:lumOff val="25000"/>
                            </a:schemeClr>
                          </a:solidFill>
                          <a:effectLst/>
                        </a:rPr>
                        <a:t>Premium Payment Term &amp; Policy Term for Premium 8001</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231131" marT="77043" marB="77043" anchor="ctr"/>
                </a:tc>
                <a:tc gridSpan="3">
                  <a:txBody>
                    <a:bodyPr/>
                    <a:lstStyle/>
                    <a:p>
                      <a:pPr algn="ctr">
                        <a:lnSpc>
                          <a:spcPct val="115000"/>
                        </a:lnSpc>
                        <a:spcAft>
                          <a:spcPts val="1000"/>
                        </a:spcAft>
                      </a:pPr>
                      <a:r>
                        <a:rPr lang="en-IN" sz="1300" b="1" dirty="0">
                          <a:solidFill>
                            <a:schemeClr val="tx1">
                              <a:lumMod val="75000"/>
                              <a:lumOff val="25000"/>
                            </a:schemeClr>
                          </a:solidFill>
                          <a:effectLst/>
                        </a:rPr>
                        <a:t>12 </a:t>
                      </a:r>
                      <a:r>
                        <a:rPr lang="en-IN" sz="1300" b="1" dirty="0" err="1">
                          <a:solidFill>
                            <a:schemeClr val="tx1">
                              <a:lumMod val="75000"/>
                              <a:lumOff val="25000"/>
                            </a:schemeClr>
                          </a:solidFill>
                          <a:effectLst/>
                        </a:rPr>
                        <a:t>yrs</a:t>
                      </a:r>
                      <a:r>
                        <a:rPr lang="en-IN" sz="1300" b="1" dirty="0">
                          <a:solidFill>
                            <a:schemeClr val="tx1">
                              <a:lumMod val="75000"/>
                              <a:lumOff val="25000"/>
                            </a:schemeClr>
                          </a:solidFill>
                          <a:effectLst/>
                        </a:rPr>
                        <a:t> &amp; 17 </a:t>
                      </a:r>
                      <a:r>
                        <a:rPr lang="en-IN" sz="1300" b="1" dirty="0" err="1">
                          <a:solidFill>
                            <a:schemeClr val="tx1">
                              <a:lumMod val="75000"/>
                              <a:lumOff val="25000"/>
                            </a:schemeClr>
                          </a:solidFill>
                          <a:effectLst/>
                        </a:rPr>
                        <a:t>yrs</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79081154"/>
                  </a:ext>
                </a:extLst>
              </a:tr>
              <a:tr h="408223">
                <a:tc>
                  <a:txBody>
                    <a:bodyPr/>
                    <a:lstStyle/>
                    <a:p>
                      <a:pPr algn="r">
                        <a:lnSpc>
                          <a:spcPct val="115000"/>
                        </a:lnSpc>
                        <a:spcAft>
                          <a:spcPts val="1000"/>
                        </a:spcAft>
                      </a:pPr>
                      <a:r>
                        <a:rPr lang="en-US" sz="1300" b="1" dirty="0">
                          <a:solidFill>
                            <a:schemeClr val="tx1">
                              <a:lumMod val="75000"/>
                              <a:lumOff val="25000"/>
                            </a:schemeClr>
                          </a:solidFill>
                          <a:effectLst/>
                        </a:rPr>
                        <a:t>Premium Payment Term </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231131" marT="77043" marB="77043" anchor="ctr"/>
                </a:tc>
                <a:tc gridSpan="3">
                  <a:txBody>
                    <a:bodyPr/>
                    <a:lstStyle/>
                    <a:p>
                      <a:pPr algn="ctr">
                        <a:lnSpc>
                          <a:spcPct val="115000"/>
                        </a:lnSpc>
                        <a:spcAft>
                          <a:spcPts val="1000"/>
                        </a:spcAft>
                      </a:pPr>
                      <a:r>
                        <a:rPr lang="en-US" sz="1300" b="1" dirty="0">
                          <a:solidFill>
                            <a:schemeClr val="tx1">
                              <a:lumMod val="75000"/>
                              <a:lumOff val="25000"/>
                            </a:schemeClr>
                          </a:solidFill>
                          <a:effectLst/>
                        </a:rPr>
                        <a:t>10 </a:t>
                      </a:r>
                      <a:r>
                        <a:rPr lang="en-US" sz="1300" b="1" dirty="0" err="1">
                          <a:solidFill>
                            <a:schemeClr val="tx1">
                              <a:lumMod val="75000"/>
                              <a:lumOff val="25000"/>
                            </a:schemeClr>
                          </a:solidFill>
                          <a:effectLst/>
                        </a:rPr>
                        <a:t>yrs</a:t>
                      </a:r>
                      <a:r>
                        <a:rPr lang="en-US" sz="1300" b="1" dirty="0">
                          <a:solidFill>
                            <a:schemeClr val="tx1">
                              <a:lumMod val="75000"/>
                              <a:lumOff val="25000"/>
                            </a:schemeClr>
                          </a:solidFill>
                          <a:effectLst/>
                        </a:rPr>
                        <a:t>, 11 </a:t>
                      </a:r>
                      <a:r>
                        <a:rPr lang="en-US" sz="1300" b="1" dirty="0" err="1">
                          <a:solidFill>
                            <a:schemeClr val="tx1">
                              <a:lumMod val="75000"/>
                              <a:lumOff val="25000"/>
                            </a:schemeClr>
                          </a:solidFill>
                          <a:effectLst/>
                        </a:rPr>
                        <a:t>yrs</a:t>
                      </a:r>
                      <a:r>
                        <a:rPr lang="en-US" sz="1300" b="1" dirty="0">
                          <a:solidFill>
                            <a:schemeClr val="tx1">
                              <a:lumMod val="75000"/>
                              <a:lumOff val="25000"/>
                            </a:schemeClr>
                          </a:solidFill>
                          <a:effectLst/>
                        </a:rPr>
                        <a:t>, 12 </a:t>
                      </a:r>
                      <a:r>
                        <a:rPr lang="en-US" sz="1300" b="1" dirty="0" err="1">
                          <a:solidFill>
                            <a:schemeClr val="tx1">
                              <a:lumMod val="75000"/>
                              <a:lumOff val="25000"/>
                            </a:schemeClr>
                          </a:solidFill>
                          <a:effectLst/>
                        </a:rPr>
                        <a:t>yrs</a:t>
                      </a:r>
                      <a:r>
                        <a:rPr lang="en-US" sz="1300" b="1" dirty="0">
                          <a:solidFill>
                            <a:schemeClr val="tx1">
                              <a:lumMod val="75000"/>
                              <a:lumOff val="25000"/>
                            </a:schemeClr>
                          </a:solidFill>
                          <a:effectLst/>
                        </a:rPr>
                        <a:t>, 13 </a:t>
                      </a:r>
                      <a:r>
                        <a:rPr lang="en-US" sz="1300" b="1" dirty="0" err="1">
                          <a:solidFill>
                            <a:schemeClr val="tx1">
                              <a:lumMod val="75000"/>
                              <a:lumOff val="25000"/>
                            </a:schemeClr>
                          </a:solidFill>
                          <a:effectLst/>
                        </a:rPr>
                        <a:t>yrs</a:t>
                      </a:r>
                      <a:r>
                        <a:rPr lang="en-US" sz="1300" b="1" dirty="0">
                          <a:solidFill>
                            <a:schemeClr val="tx1">
                              <a:lumMod val="75000"/>
                              <a:lumOff val="25000"/>
                            </a:schemeClr>
                          </a:solidFill>
                          <a:effectLst/>
                        </a:rPr>
                        <a:t>, 14 </a:t>
                      </a:r>
                      <a:r>
                        <a:rPr lang="en-US" sz="1300" b="1" dirty="0" err="1">
                          <a:solidFill>
                            <a:schemeClr val="tx1">
                              <a:lumMod val="75000"/>
                              <a:lumOff val="25000"/>
                            </a:schemeClr>
                          </a:solidFill>
                          <a:effectLst/>
                        </a:rPr>
                        <a:t>yrs</a:t>
                      </a:r>
                      <a:r>
                        <a:rPr lang="en-US" sz="1300" b="1" dirty="0">
                          <a:solidFill>
                            <a:schemeClr val="tx1">
                              <a:lumMod val="75000"/>
                              <a:lumOff val="25000"/>
                            </a:schemeClr>
                          </a:solidFill>
                          <a:effectLst/>
                        </a:rPr>
                        <a:t>, 15 </a:t>
                      </a:r>
                      <a:r>
                        <a:rPr lang="en-US" sz="1300" b="1" dirty="0" err="1">
                          <a:solidFill>
                            <a:schemeClr val="tx1">
                              <a:lumMod val="75000"/>
                              <a:lumOff val="25000"/>
                            </a:schemeClr>
                          </a:solidFill>
                          <a:effectLst/>
                        </a:rPr>
                        <a:t>yrs</a:t>
                      </a:r>
                      <a:r>
                        <a:rPr lang="en-US" sz="1300" b="1" dirty="0">
                          <a:solidFill>
                            <a:schemeClr val="tx1">
                              <a:lumMod val="75000"/>
                              <a:lumOff val="25000"/>
                            </a:schemeClr>
                          </a:solidFill>
                          <a:effectLst/>
                        </a:rPr>
                        <a:t> </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58062982"/>
                  </a:ext>
                </a:extLst>
              </a:tr>
              <a:tr h="408223">
                <a:tc>
                  <a:txBody>
                    <a:bodyPr/>
                    <a:lstStyle/>
                    <a:p>
                      <a:pPr algn="r">
                        <a:lnSpc>
                          <a:spcPct val="115000"/>
                        </a:lnSpc>
                        <a:spcAft>
                          <a:spcPts val="1000"/>
                        </a:spcAft>
                      </a:pPr>
                      <a:r>
                        <a:rPr lang="en-US" sz="1300" b="1">
                          <a:solidFill>
                            <a:schemeClr val="tx1">
                              <a:lumMod val="75000"/>
                              <a:lumOff val="25000"/>
                            </a:schemeClr>
                          </a:solidFill>
                          <a:effectLst/>
                        </a:rPr>
                        <a:t>Policy Term </a:t>
                      </a:r>
                      <a:endParaRPr lang="en-IN"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231131" marT="77043" marB="77043" anchor="ctr"/>
                </a:tc>
                <a:tc gridSpan="3">
                  <a:txBody>
                    <a:bodyPr/>
                    <a:lstStyle/>
                    <a:p>
                      <a:pPr algn="ctr">
                        <a:lnSpc>
                          <a:spcPct val="115000"/>
                        </a:lnSpc>
                        <a:spcAft>
                          <a:spcPts val="1000"/>
                        </a:spcAft>
                      </a:pPr>
                      <a:r>
                        <a:rPr lang="en-US" sz="1300" b="1">
                          <a:solidFill>
                            <a:schemeClr val="tx1">
                              <a:lumMod val="75000"/>
                              <a:lumOff val="25000"/>
                            </a:schemeClr>
                          </a:solidFill>
                          <a:effectLst/>
                        </a:rPr>
                        <a:t>15 yrs 16 yrs, 17 yrs, 18 yrs, 19 yrs, 20 yrs</a:t>
                      </a:r>
                      <a:endParaRPr lang="en-IN"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269410449"/>
                  </a:ext>
                </a:extLst>
              </a:tr>
              <a:tr h="408223">
                <a:tc>
                  <a:txBody>
                    <a:bodyPr/>
                    <a:lstStyle/>
                    <a:p>
                      <a:pPr algn="r">
                        <a:lnSpc>
                          <a:spcPct val="115000"/>
                        </a:lnSpc>
                        <a:spcAft>
                          <a:spcPts val="1000"/>
                        </a:spcAft>
                      </a:pPr>
                      <a:r>
                        <a:rPr lang="en-US" sz="1300" b="1" dirty="0">
                          <a:solidFill>
                            <a:schemeClr val="tx1">
                              <a:lumMod val="75000"/>
                              <a:lumOff val="25000"/>
                            </a:schemeClr>
                          </a:solidFill>
                          <a:effectLst/>
                        </a:rPr>
                        <a:t>Maximum age at maturity </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231131" marT="77043" marB="77043" anchor="ctr"/>
                </a:tc>
                <a:tc gridSpan="3">
                  <a:txBody>
                    <a:bodyPr/>
                    <a:lstStyle/>
                    <a:p>
                      <a:pPr algn="ctr">
                        <a:lnSpc>
                          <a:spcPct val="115000"/>
                        </a:lnSpc>
                        <a:spcAft>
                          <a:spcPts val="1000"/>
                        </a:spcAft>
                      </a:pPr>
                      <a:r>
                        <a:rPr lang="en-US" sz="1300" b="1" dirty="0">
                          <a:solidFill>
                            <a:schemeClr val="tx1">
                              <a:lumMod val="75000"/>
                              <a:lumOff val="25000"/>
                            </a:schemeClr>
                          </a:solidFill>
                          <a:effectLst/>
                        </a:rPr>
                        <a:t>80 years </a:t>
                      </a:r>
                      <a:endParaRPr lang="en-IN"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4086" marR="69573" marT="77043" marB="77043"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891266333"/>
                  </a:ext>
                </a:extLst>
              </a:tr>
              <a:tr h="408223">
                <a:tc>
                  <a:txBody>
                    <a:bodyPr/>
                    <a:lstStyle/>
                    <a:p>
                      <a:pPr algn="ctr">
                        <a:lnSpc>
                          <a:spcPct val="115000"/>
                        </a:lnSpc>
                        <a:spcAft>
                          <a:spcPts val="1000"/>
                        </a:spcAft>
                      </a:pPr>
                      <a:r>
                        <a:rPr lang="en-IN"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Riders</a:t>
                      </a:r>
                    </a:p>
                  </a:txBody>
                  <a:tcPr marL="154086" marR="231131" marT="77043" marB="77043" anchor="ctr"/>
                </a:tc>
                <a:tc gridSpan="3">
                  <a:txBody>
                    <a:bodyPr/>
                    <a:lstStyle/>
                    <a:p>
                      <a:pPr algn="l">
                        <a:lnSpc>
                          <a:spcPct val="115000"/>
                        </a:lnSpc>
                        <a:spcAft>
                          <a:spcPts val="1000"/>
                        </a:spcAft>
                      </a:pPr>
                      <a:r>
                        <a:rPr lang="en-IN" sz="13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Inbuilt Accidental Death Benefit Rider</a:t>
                      </a:r>
                    </a:p>
                  </a:txBody>
                  <a:tcPr marL="154086" marR="69573" marT="77043" marB="77043" anchor="ct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782219316"/>
                  </a:ext>
                </a:extLst>
              </a:tr>
            </a:tbl>
          </a:graphicData>
        </a:graphic>
      </p:graphicFrame>
    </p:spTree>
    <p:extLst>
      <p:ext uri="{BB962C8B-B14F-4D97-AF65-F5344CB8AC3E}">
        <p14:creationId xmlns:p14="http://schemas.microsoft.com/office/powerpoint/2010/main" val="207947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69000"/>
                <a:hueMod val="91000"/>
                <a:satMod val="164000"/>
                <a:lumMod val="74000"/>
              </a:schemeClr>
              <a:schemeClr val="bg1">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1" name="Rectangle 70">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4" name="Rectangle 73">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80" name="Group 79">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81" name="Rectangle 80">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6FECF6EF-906B-6B42-9DE3-1ACC6B1176DF}"/>
              </a:ext>
            </a:extLst>
          </p:cNvPr>
          <p:cNvSpPr>
            <a:spLocks noGrp="1"/>
          </p:cNvSpPr>
          <p:nvPr>
            <p:ph type="title"/>
          </p:nvPr>
        </p:nvSpPr>
        <p:spPr>
          <a:xfrm>
            <a:off x="4678420" y="1265504"/>
            <a:ext cx="5454121" cy="4291644"/>
          </a:xfrm>
        </p:spPr>
        <p:txBody>
          <a:bodyPr vert="horz" lIns="91440" tIns="45720" rIns="91440" bIns="45720" rtlCol="0" anchor="ctr">
            <a:normAutofit/>
          </a:bodyPr>
          <a:lstStyle/>
          <a:p>
            <a:pPr algn="l">
              <a:lnSpc>
                <a:spcPct val="90000"/>
              </a:lnSpc>
            </a:pPr>
            <a:r>
              <a:rPr lang="en-US" sz="1600" b="1" dirty="0">
                <a:solidFill>
                  <a:schemeClr val="tx1"/>
                </a:solidFill>
              </a:rPr>
              <a:t>Anil works in an MNC and is a 30 year old married man. His family consists of his wife and his 3 year old son. He wants to take a Sum Assured of 1,27,163 Lakhs for which he pays the premium of Rs. 10,000 p.a. (including taxes) for 10 years so that he receives the Payouts when his son turns 18 years of age and goes for higher education.</a:t>
            </a:r>
            <a:br>
              <a:rPr lang="en-US" sz="1600" b="1" dirty="0">
                <a:solidFill>
                  <a:schemeClr val="tx1"/>
                </a:solidFill>
              </a:rPr>
            </a:br>
            <a:br>
              <a:rPr lang="en-US" sz="1600" b="1" dirty="0">
                <a:solidFill>
                  <a:schemeClr val="tx1"/>
                </a:solidFill>
              </a:rPr>
            </a:br>
            <a:r>
              <a:rPr lang="en-US" sz="1600" b="1" dirty="0">
                <a:solidFill>
                  <a:schemeClr val="tx1"/>
                </a:solidFill>
              </a:rPr>
              <a:t>Let us look at the benefits that Anil would receive on Maturity</a:t>
            </a:r>
            <a:br>
              <a:rPr lang="en-US" sz="1600" b="1" dirty="0">
                <a:solidFill>
                  <a:schemeClr val="tx1"/>
                </a:solidFill>
              </a:rPr>
            </a:br>
            <a:r>
              <a:rPr lang="en-US" sz="1600" b="1" dirty="0">
                <a:solidFill>
                  <a:schemeClr val="tx1"/>
                </a:solidFill>
              </a:rPr>
              <a:t> </a:t>
            </a:r>
            <a:br>
              <a:rPr lang="en-US" sz="1600" b="1" dirty="0">
                <a:solidFill>
                  <a:schemeClr val="tx1"/>
                </a:solidFill>
              </a:rPr>
            </a:br>
            <a:r>
              <a:rPr lang="en-US" sz="1600" b="1" dirty="0" err="1">
                <a:solidFill>
                  <a:schemeClr val="tx1"/>
                </a:solidFill>
              </a:rPr>
              <a:t>Maturity</a:t>
            </a:r>
            <a:r>
              <a:rPr lang="en-US" sz="1600" b="1" dirty="0">
                <a:solidFill>
                  <a:schemeClr val="tx1"/>
                </a:solidFill>
              </a:rPr>
              <a:t> Benefit will be given in two Maturity Payout Options - </a:t>
            </a:r>
            <a:r>
              <a:rPr lang="en-US" sz="1600" b="1" u="sng" dirty="0">
                <a:solidFill>
                  <a:schemeClr val="tx1"/>
                </a:solidFill>
              </a:rPr>
              <a:t>Flexi Payout Option &amp; Annual Payout Option</a:t>
            </a:r>
            <a:br>
              <a:rPr lang="en-US" sz="1600" b="1" dirty="0">
                <a:solidFill>
                  <a:schemeClr val="tx1"/>
                </a:solidFill>
              </a:rPr>
            </a:br>
            <a:r>
              <a:rPr lang="en-US" sz="1600" b="1" dirty="0">
                <a:solidFill>
                  <a:schemeClr val="tx1"/>
                </a:solidFill>
              </a:rPr>
              <a:t> </a:t>
            </a:r>
            <a:br>
              <a:rPr lang="en-US" sz="1600" b="1" dirty="0">
                <a:solidFill>
                  <a:schemeClr val="tx1"/>
                </a:solidFill>
              </a:rPr>
            </a:br>
            <a:r>
              <a:rPr lang="en-US" sz="1600" b="1" dirty="0">
                <a:solidFill>
                  <a:schemeClr val="tx1"/>
                </a:solidFill>
              </a:rPr>
              <a:t>The choice of the options can be taken either at policy inception or at least 90 days before the date of maturity.</a:t>
            </a:r>
            <a:endParaRPr lang="en-US" sz="1600" b="1" dirty="0">
              <a:solidFill>
                <a:schemeClr val="tx1"/>
              </a:solidFill>
              <a:effectLst/>
            </a:endParaRPr>
          </a:p>
        </p:txBody>
      </p:sp>
      <p:sp>
        <p:nvSpPr>
          <p:cNvPr id="3" name="Content Placeholder 2">
            <a:extLst>
              <a:ext uri="{FF2B5EF4-FFF2-40B4-BE49-F238E27FC236}">
                <a16:creationId xmlns:a16="http://schemas.microsoft.com/office/drawing/2014/main" id="{A670338D-BB08-7E49-B1C1-DF19E7BA48B3}"/>
              </a:ext>
            </a:extLst>
          </p:cNvPr>
          <p:cNvSpPr>
            <a:spLocks noGrp="1"/>
          </p:cNvSpPr>
          <p:nvPr>
            <p:ph sz="quarter" idx="21"/>
          </p:nvPr>
        </p:nvSpPr>
        <p:spPr>
          <a:xfrm>
            <a:off x="1154954" y="1377298"/>
            <a:ext cx="2869971" cy="4259443"/>
          </a:xfrm>
        </p:spPr>
        <p:txBody>
          <a:bodyPr vert="horz" lIns="91440" tIns="45720" rIns="91440" bIns="45720" rtlCol="0" anchor="ctr">
            <a:normAutofit/>
          </a:bodyPr>
          <a:lstStyle/>
          <a:p>
            <a:r>
              <a:rPr lang="en-US" sz="2000" b="1" dirty="0">
                <a:solidFill>
                  <a:schemeClr val="tx2"/>
                </a:solidFill>
                <a:latin typeface="+mn-lt"/>
                <a:ea typeface="+mn-ea"/>
                <a:cs typeface="+mn-cs"/>
              </a:rPr>
              <a:t>How does the Plan work?</a:t>
            </a:r>
          </a:p>
        </p:txBody>
      </p:sp>
      <p:cxnSp>
        <p:nvCxnSpPr>
          <p:cNvPr id="90" name="Straight Connector 83">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32" name="Picture 31" descr="Service - Global Finsol Pvt Ltd Photos, Hebbal, Bangalore - Car Insurance Agents">
            <a:extLst>
              <a:ext uri="{FF2B5EF4-FFF2-40B4-BE49-F238E27FC236}">
                <a16:creationId xmlns:a16="http://schemas.microsoft.com/office/drawing/2014/main" id="{9F817EE7-3E2F-4686-A7B0-9C17C5C75B61}"/>
              </a:ext>
            </a:extLst>
          </p:cNvPr>
          <p:cNvPicPr>
            <a:picLocks noChangeAspect="1" noChangeArrowheads="1"/>
          </p:cNvPicPr>
          <p:nvPr/>
        </p:nvPicPr>
        <p:blipFill>
          <a:blip r:embed="rId3" cstate="print"/>
          <a:srcRect/>
          <a:stretch>
            <a:fillRect/>
          </a:stretch>
        </p:blipFill>
        <p:spPr bwMode="auto">
          <a:xfrm>
            <a:off x="10653933" y="336133"/>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Picture 2" descr="A close up of a logo&#10;&#10;Description automatically generated">
            <a:extLst>
              <a:ext uri="{FF2B5EF4-FFF2-40B4-BE49-F238E27FC236}">
                <a16:creationId xmlns:a16="http://schemas.microsoft.com/office/drawing/2014/main" id="{06A6B275-D8F9-484F-BB95-A7DE4509A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7412"/>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0971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196052420"/>
              </p:ext>
            </p:extLst>
          </p:nvPr>
        </p:nvGraphicFramePr>
        <p:xfrm>
          <a:off x="2375848" y="3203084"/>
          <a:ext cx="7467600" cy="177641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208960" y="551215"/>
            <a:ext cx="7745104" cy="1785104"/>
          </a:xfrm>
          <a:prstGeom prst="rect">
            <a:avLst/>
          </a:prstGeom>
          <a:noFill/>
        </p:spPr>
        <p:txBody>
          <a:bodyPr wrap="square" lIns="0" tIns="0" rIns="0" bIns="0" rtlCol="0">
            <a:spAutoFit/>
          </a:bodyPr>
          <a:lstStyle/>
          <a:p>
            <a:pPr marL="228600" indent="-228600">
              <a:buAutoNum type="alphaLcParenR"/>
            </a:pPr>
            <a:r>
              <a:rPr lang="en-US" sz="2000" b="1" dirty="0">
                <a:solidFill>
                  <a:schemeClr val="bg1"/>
                </a:solidFill>
                <a:latin typeface="+mj-lt"/>
                <a:cs typeface="Arial" pitchFamily="34" charset="0"/>
              </a:rPr>
              <a:t>Flexi</a:t>
            </a:r>
            <a:r>
              <a:rPr lang="en-US" sz="1600" b="1" dirty="0">
                <a:solidFill>
                  <a:schemeClr val="bg1">
                    <a:lumMod val="95000"/>
                  </a:schemeClr>
                </a:solidFill>
                <a:latin typeface="+mj-lt"/>
                <a:cs typeface="Arial" pitchFamily="34" charset="0"/>
              </a:rPr>
              <a:t> Payout Option – When </a:t>
            </a:r>
            <a:r>
              <a:rPr lang="en-US" sz="1600" b="1" dirty="0" err="1">
                <a:solidFill>
                  <a:schemeClr val="bg1">
                    <a:lumMod val="95000"/>
                  </a:schemeClr>
                </a:solidFill>
                <a:latin typeface="+mj-lt"/>
                <a:cs typeface="Arial" pitchFamily="34" charset="0"/>
              </a:rPr>
              <a:t>Dev</a:t>
            </a:r>
            <a:r>
              <a:rPr lang="en-US" sz="1600" b="1" dirty="0">
                <a:solidFill>
                  <a:schemeClr val="bg1">
                    <a:lumMod val="95000"/>
                  </a:schemeClr>
                </a:solidFill>
                <a:latin typeface="+mj-lt"/>
                <a:cs typeface="Arial" pitchFamily="34" charset="0"/>
              </a:rPr>
              <a:t> Sharma decides to take </a:t>
            </a:r>
            <a:r>
              <a:rPr lang="en-US" sz="1600" b="1" dirty="0" err="1">
                <a:solidFill>
                  <a:schemeClr val="bg1">
                    <a:lumMod val="95000"/>
                  </a:schemeClr>
                </a:solidFill>
                <a:latin typeface="+mj-lt"/>
                <a:cs typeface="Arial" pitchFamily="34" charset="0"/>
              </a:rPr>
              <a:t>Lumpsum</a:t>
            </a:r>
            <a:r>
              <a:rPr lang="en-US" sz="1600" b="1" dirty="0">
                <a:solidFill>
                  <a:schemeClr val="bg1">
                    <a:lumMod val="95000"/>
                  </a:schemeClr>
                </a:solidFill>
                <a:latin typeface="+mj-lt"/>
                <a:cs typeface="Arial" pitchFamily="34" charset="0"/>
              </a:rPr>
              <a:t> at maturity</a:t>
            </a:r>
          </a:p>
          <a:p>
            <a:pPr lvl="0"/>
            <a:r>
              <a:rPr lang="en-US" sz="1600" dirty="0">
                <a:solidFill>
                  <a:schemeClr val="bg1">
                    <a:lumMod val="95000"/>
                  </a:schemeClr>
                </a:solidFill>
                <a:latin typeface="Arial" panose="020B0604020202020204" pitchFamily="34" charset="0"/>
                <a:cs typeface="Arial" panose="020B0604020202020204" pitchFamily="34" charset="0"/>
              </a:rPr>
              <a:t>	Ravi Sharma</a:t>
            </a:r>
            <a:r>
              <a:rPr lang="en-US" sz="1600" dirty="0">
                <a:solidFill>
                  <a:schemeClr val="bg1">
                    <a:lumMod val="95000"/>
                  </a:schemeClr>
                </a:solidFill>
                <a:latin typeface="+mj-lt"/>
              </a:rPr>
              <a:t> can take Rs. 3.57 Lacs as a lumpsum amount at the time of 	Maturity or has the option to take the lumpsum payout at the end of any 	year during the Maturity Payout period where Maturity Payout period is 	the period of 4 years from the date of maturity. </a:t>
            </a:r>
          </a:p>
          <a:p>
            <a:r>
              <a:rPr lang="en-US" sz="1600" dirty="0">
                <a:solidFill>
                  <a:schemeClr val="bg1">
                    <a:lumMod val="95000"/>
                  </a:schemeClr>
                </a:solidFill>
                <a:latin typeface="+mj-lt"/>
                <a:cs typeface="Arial" pitchFamily="34" charset="0"/>
              </a:rPr>
              <a:t> </a:t>
            </a:r>
          </a:p>
        </p:txBody>
      </p:sp>
      <p:cxnSp>
        <p:nvCxnSpPr>
          <p:cNvPr id="14" name="Straight Connector 13"/>
          <p:cNvCxnSpPr/>
          <p:nvPr/>
        </p:nvCxnSpPr>
        <p:spPr>
          <a:xfrm>
            <a:off x="3207182" y="5000625"/>
            <a:ext cx="544151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Box 10"/>
          <p:cNvSpPr txBox="1">
            <a:spLocks noChangeArrowheads="1"/>
          </p:cNvSpPr>
          <p:nvPr/>
        </p:nvSpPr>
        <p:spPr bwMode="auto">
          <a:xfrm>
            <a:off x="3357563" y="5043488"/>
            <a:ext cx="1675592" cy="952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000" dirty="0">
                <a:latin typeface="+mj-lt"/>
                <a:ea typeface="Calibri"/>
                <a:cs typeface="Times New Roman"/>
              </a:rPr>
              <a:t>Premium Payment Term</a:t>
            </a:r>
            <a:endParaRPr lang="en-US" sz="1200" dirty="0">
              <a:latin typeface="+mj-lt"/>
              <a:ea typeface="Calibri"/>
              <a:cs typeface="Times New Roman"/>
            </a:endParaRPr>
          </a:p>
        </p:txBody>
      </p:sp>
      <p:cxnSp>
        <p:nvCxnSpPr>
          <p:cNvPr id="16" name="Straight Connector 15"/>
          <p:cNvCxnSpPr/>
          <p:nvPr/>
        </p:nvCxnSpPr>
        <p:spPr>
          <a:xfrm flipV="1">
            <a:off x="3200400" y="4807511"/>
            <a:ext cx="0" cy="3466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207181" y="5066330"/>
            <a:ext cx="0" cy="151381"/>
          </a:xfrm>
          <a:prstGeom prst="line">
            <a:avLst/>
          </a:prstGeom>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rot="5400000">
            <a:off x="4567624" y="3863239"/>
            <a:ext cx="257638" cy="2999139"/>
          </a:xfrm>
          <a:prstGeom prst="rightBrace">
            <a:avLst>
              <a:gd name="adj1" fmla="val 55557"/>
              <a:gd name="adj2" fmla="val 51674"/>
            </a:avLst>
          </a:prstGeom>
          <a:ln w="190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 Box 11"/>
          <p:cNvSpPr txBox="1">
            <a:spLocks noChangeArrowheads="1"/>
          </p:cNvSpPr>
          <p:nvPr/>
        </p:nvSpPr>
        <p:spPr bwMode="auto">
          <a:xfrm>
            <a:off x="3981450" y="5516882"/>
            <a:ext cx="1085850" cy="4571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050" dirty="0">
                <a:latin typeface="+mj-lt"/>
                <a:ea typeface="Calibri"/>
                <a:cs typeface="Times New Roman"/>
              </a:rPr>
              <a:t>Policy Term</a:t>
            </a:r>
            <a:endParaRPr lang="en-US" sz="1400" dirty="0">
              <a:latin typeface="+mj-lt"/>
              <a:ea typeface="Calibri"/>
              <a:cs typeface="Times New Roman"/>
            </a:endParaRPr>
          </a:p>
        </p:txBody>
      </p:sp>
      <p:cxnSp>
        <p:nvCxnSpPr>
          <p:cNvPr id="20" name="Straight Connector 19"/>
          <p:cNvCxnSpPr/>
          <p:nvPr/>
        </p:nvCxnSpPr>
        <p:spPr>
          <a:xfrm flipV="1">
            <a:off x="5181600" y="4924426"/>
            <a:ext cx="0" cy="2662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06319" y="4924425"/>
            <a:ext cx="0" cy="2722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3577893" y="3444989"/>
            <a:ext cx="2145352" cy="420242"/>
          </a:xfrm>
          <a:prstGeom prst="wedgeRoundRectCallout">
            <a:avLst>
              <a:gd name="adj1" fmla="val -12987"/>
              <a:gd name="adj2" fmla="val 153935"/>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ysClr val="windowText" lastClr="000000"/>
                </a:solidFill>
                <a:latin typeface="Calibri" panose="020F0502020204030204" pitchFamily="34" charset="0"/>
              </a:rPr>
              <a:t>Annual Premium of Rs. 25,000 paid for 10 years</a:t>
            </a:r>
          </a:p>
        </p:txBody>
      </p:sp>
      <p:sp>
        <p:nvSpPr>
          <p:cNvPr id="25" name="Right Brace 24"/>
          <p:cNvSpPr/>
          <p:nvPr/>
        </p:nvSpPr>
        <p:spPr>
          <a:xfrm rot="5400000" flipH="1">
            <a:off x="4444136" y="2991495"/>
            <a:ext cx="263589" cy="2758845"/>
          </a:xfrm>
          <a:prstGeom prst="rightBrace">
            <a:avLst>
              <a:gd name="adj1" fmla="val 55557"/>
              <a:gd name="adj2" fmla="val 51674"/>
            </a:avLst>
          </a:prstGeom>
          <a:ln w="190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Text Box 2"/>
          <p:cNvSpPr txBox="1">
            <a:spLocks noChangeArrowheads="1"/>
          </p:cNvSpPr>
          <p:nvPr/>
        </p:nvSpPr>
        <p:spPr bwMode="auto">
          <a:xfrm>
            <a:off x="6357938" y="3968815"/>
            <a:ext cx="347663" cy="34601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000" b="1" dirty="0">
                <a:latin typeface="Calibri"/>
                <a:ea typeface="Calibri"/>
                <a:cs typeface="Times New Roman"/>
              </a:rPr>
              <a:t>OR</a:t>
            </a:r>
            <a:endParaRPr lang="en-US" sz="1400" b="1" dirty="0">
              <a:latin typeface="Calibri"/>
              <a:ea typeface="Calibri"/>
              <a:cs typeface="Times New Roman"/>
            </a:endParaRPr>
          </a:p>
        </p:txBody>
      </p:sp>
      <p:sp>
        <p:nvSpPr>
          <p:cNvPr id="31" name="Text Box 2"/>
          <p:cNvSpPr txBox="1">
            <a:spLocks noChangeArrowheads="1"/>
          </p:cNvSpPr>
          <p:nvPr/>
        </p:nvSpPr>
        <p:spPr bwMode="auto">
          <a:xfrm>
            <a:off x="6967538" y="3978639"/>
            <a:ext cx="347663" cy="34601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000" b="1" dirty="0">
                <a:latin typeface="Calibri"/>
                <a:ea typeface="Calibri"/>
                <a:cs typeface="Times New Roman"/>
              </a:rPr>
              <a:t>OR</a:t>
            </a:r>
            <a:endParaRPr lang="en-US" sz="1400" b="1" dirty="0">
              <a:latin typeface="Calibri"/>
              <a:ea typeface="Calibri"/>
              <a:cs typeface="Times New Roman"/>
            </a:endParaRPr>
          </a:p>
        </p:txBody>
      </p:sp>
      <p:sp>
        <p:nvSpPr>
          <p:cNvPr id="32" name="Text Box 2"/>
          <p:cNvSpPr txBox="1">
            <a:spLocks noChangeArrowheads="1"/>
          </p:cNvSpPr>
          <p:nvPr/>
        </p:nvSpPr>
        <p:spPr bwMode="auto">
          <a:xfrm>
            <a:off x="7577138" y="3968815"/>
            <a:ext cx="347663" cy="34601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000" b="1" dirty="0">
                <a:latin typeface="Calibri"/>
                <a:ea typeface="Calibri"/>
                <a:cs typeface="Times New Roman"/>
              </a:rPr>
              <a:t>OR</a:t>
            </a:r>
            <a:endParaRPr lang="en-US" sz="1400" b="1" dirty="0">
              <a:latin typeface="Calibri"/>
              <a:ea typeface="Calibri"/>
              <a:cs typeface="Times New Roman"/>
            </a:endParaRPr>
          </a:p>
        </p:txBody>
      </p:sp>
      <p:sp>
        <p:nvSpPr>
          <p:cNvPr id="33" name="Text Box 2"/>
          <p:cNvSpPr txBox="1">
            <a:spLocks noChangeArrowheads="1"/>
          </p:cNvSpPr>
          <p:nvPr/>
        </p:nvSpPr>
        <p:spPr bwMode="auto">
          <a:xfrm>
            <a:off x="8186738" y="3948209"/>
            <a:ext cx="347663" cy="34601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000" b="1" dirty="0">
                <a:latin typeface="Calibri"/>
                <a:ea typeface="Calibri"/>
                <a:cs typeface="Times New Roman"/>
              </a:rPr>
              <a:t>OR</a:t>
            </a:r>
            <a:endParaRPr lang="en-US" sz="1400" b="1" dirty="0">
              <a:latin typeface="Calibri"/>
              <a:ea typeface="Calibri"/>
              <a:cs typeface="Times New Roman"/>
            </a:endParaRPr>
          </a:p>
        </p:txBody>
      </p:sp>
      <p:sp>
        <p:nvSpPr>
          <p:cNvPr id="34" name="TextBox 33"/>
          <p:cNvSpPr txBox="1"/>
          <p:nvPr/>
        </p:nvSpPr>
        <p:spPr>
          <a:xfrm>
            <a:off x="6248400" y="4695825"/>
            <a:ext cx="3048000" cy="215444"/>
          </a:xfrm>
          <a:prstGeom prst="rect">
            <a:avLst/>
          </a:prstGeom>
          <a:solidFill>
            <a:schemeClr val="bg1"/>
          </a:solidFill>
        </p:spPr>
        <p:txBody>
          <a:bodyPr wrap="square" lIns="0" tIns="0" rIns="0" bIns="0" rtlCol="0">
            <a:spAutoFit/>
          </a:bodyPr>
          <a:lstStyle/>
          <a:p>
            <a:endParaRPr lang="en-US" sz="1400" dirty="0">
              <a:latin typeface="Arial" pitchFamily="34" charset="0"/>
              <a:cs typeface="Arial" pitchFamily="34" charset="0"/>
            </a:endParaRPr>
          </a:p>
        </p:txBody>
      </p:sp>
      <p:sp>
        <p:nvSpPr>
          <p:cNvPr id="35" name="TextBox 34"/>
          <p:cNvSpPr txBox="1"/>
          <p:nvPr/>
        </p:nvSpPr>
        <p:spPr>
          <a:xfrm>
            <a:off x="6739506" y="4757381"/>
            <a:ext cx="228600" cy="153888"/>
          </a:xfrm>
          <a:prstGeom prst="rect">
            <a:avLst/>
          </a:prstGeom>
          <a:noFill/>
        </p:spPr>
        <p:txBody>
          <a:bodyPr wrap="square" lIns="0" tIns="0" rIns="0" bIns="0" rtlCol="0">
            <a:spAutoFit/>
          </a:bodyPr>
          <a:lstStyle/>
          <a:p>
            <a:r>
              <a:rPr lang="en-US" sz="1000" dirty="0">
                <a:latin typeface="Arial" pitchFamily="34" charset="0"/>
                <a:cs typeface="Arial" pitchFamily="34" charset="0"/>
              </a:rPr>
              <a:t>16</a:t>
            </a:r>
          </a:p>
        </p:txBody>
      </p:sp>
      <p:sp>
        <p:nvSpPr>
          <p:cNvPr id="36" name="TextBox 35"/>
          <p:cNvSpPr txBox="1"/>
          <p:nvPr/>
        </p:nvSpPr>
        <p:spPr>
          <a:xfrm>
            <a:off x="7315200" y="4730174"/>
            <a:ext cx="228600" cy="153888"/>
          </a:xfrm>
          <a:prstGeom prst="rect">
            <a:avLst/>
          </a:prstGeom>
          <a:noFill/>
        </p:spPr>
        <p:txBody>
          <a:bodyPr wrap="square" lIns="0" tIns="0" rIns="0" bIns="0" rtlCol="0">
            <a:spAutoFit/>
          </a:bodyPr>
          <a:lstStyle/>
          <a:p>
            <a:r>
              <a:rPr lang="en-US" sz="1000" dirty="0">
                <a:latin typeface="Arial" pitchFamily="34" charset="0"/>
                <a:cs typeface="Arial" pitchFamily="34" charset="0"/>
              </a:rPr>
              <a:t>17</a:t>
            </a:r>
          </a:p>
        </p:txBody>
      </p:sp>
      <p:sp>
        <p:nvSpPr>
          <p:cNvPr id="37" name="TextBox 36"/>
          <p:cNvSpPr txBox="1"/>
          <p:nvPr/>
        </p:nvSpPr>
        <p:spPr>
          <a:xfrm>
            <a:off x="7989627" y="4757381"/>
            <a:ext cx="228600" cy="153888"/>
          </a:xfrm>
          <a:prstGeom prst="rect">
            <a:avLst/>
          </a:prstGeom>
          <a:noFill/>
        </p:spPr>
        <p:txBody>
          <a:bodyPr wrap="square" lIns="0" tIns="0" rIns="0" bIns="0" rtlCol="0">
            <a:spAutoFit/>
          </a:bodyPr>
          <a:lstStyle/>
          <a:p>
            <a:r>
              <a:rPr lang="en-US" sz="1000" dirty="0">
                <a:latin typeface="Arial" pitchFamily="34" charset="0"/>
                <a:cs typeface="Arial" pitchFamily="34" charset="0"/>
              </a:rPr>
              <a:t>18</a:t>
            </a:r>
          </a:p>
        </p:txBody>
      </p:sp>
      <p:sp>
        <p:nvSpPr>
          <p:cNvPr id="38" name="TextBox 37"/>
          <p:cNvSpPr txBox="1"/>
          <p:nvPr/>
        </p:nvSpPr>
        <p:spPr>
          <a:xfrm>
            <a:off x="8534400" y="4745748"/>
            <a:ext cx="228600" cy="153888"/>
          </a:xfrm>
          <a:prstGeom prst="rect">
            <a:avLst/>
          </a:prstGeom>
          <a:noFill/>
        </p:spPr>
        <p:txBody>
          <a:bodyPr wrap="square" lIns="0" tIns="0" rIns="0" bIns="0" rtlCol="0">
            <a:spAutoFit/>
          </a:bodyPr>
          <a:lstStyle/>
          <a:p>
            <a:r>
              <a:rPr lang="en-US" sz="1000" dirty="0">
                <a:latin typeface="Arial" pitchFamily="34" charset="0"/>
                <a:cs typeface="Arial" pitchFamily="34" charset="0"/>
              </a:rPr>
              <a:t>19</a:t>
            </a:r>
          </a:p>
        </p:txBody>
      </p:sp>
      <p:sp>
        <p:nvSpPr>
          <p:cNvPr id="39" name="Right Brace 38"/>
          <p:cNvSpPr/>
          <p:nvPr/>
        </p:nvSpPr>
        <p:spPr>
          <a:xfrm rot="5400000">
            <a:off x="7238825" y="4124149"/>
            <a:ext cx="367681" cy="2452070"/>
          </a:xfrm>
          <a:prstGeom prst="rightBrace">
            <a:avLst>
              <a:gd name="adj1" fmla="val 55557"/>
              <a:gd name="adj2" fmla="val 51674"/>
            </a:avLst>
          </a:prstGeom>
          <a:ln w="190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 Box 11"/>
          <p:cNvSpPr txBox="1">
            <a:spLocks noChangeArrowheads="1"/>
          </p:cNvSpPr>
          <p:nvPr/>
        </p:nvSpPr>
        <p:spPr bwMode="auto">
          <a:xfrm>
            <a:off x="6800850" y="5200650"/>
            <a:ext cx="1352550" cy="3619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000" dirty="0">
                <a:latin typeface="+mj-lt"/>
                <a:ea typeface="Calibri"/>
                <a:cs typeface="Times New Roman"/>
              </a:rPr>
              <a:t>Maturity payout Period</a:t>
            </a:r>
          </a:p>
        </p:txBody>
      </p:sp>
      <p:cxnSp>
        <p:nvCxnSpPr>
          <p:cNvPr id="41" name="Straight Connector 40"/>
          <p:cNvCxnSpPr/>
          <p:nvPr/>
        </p:nvCxnSpPr>
        <p:spPr>
          <a:xfrm flipV="1">
            <a:off x="8648700" y="4911983"/>
            <a:ext cx="0" cy="2722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867400" y="2410833"/>
            <a:ext cx="2383632" cy="30379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mj-lt"/>
              </a:rPr>
              <a:t>Maturity benefit as </a:t>
            </a:r>
            <a:r>
              <a:rPr lang="en-US" sz="1200" b="1" dirty="0" err="1">
                <a:latin typeface="+mj-lt"/>
              </a:rPr>
              <a:t>lumpsum</a:t>
            </a:r>
            <a:endParaRPr lang="en-US" sz="1200" b="1" dirty="0">
              <a:latin typeface="+mj-lt"/>
            </a:endParaRPr>
          </a:p>
        </p:txBody>
      </p:sp>
      <p:sp>
        <p:nvSpPr>
          <p:cNvPr id="43" name="Rectangle 42"/>
          <p:cNvSpPr/>
          <p:nvPr/>
        </p:nvSpPr>
        <p:spPr>
          <a:xfrm>
            <a:off x="5753686" y="3434768"/>
            <a:ext cx="875716" cy="279103"/>
          </a:xfrm>
          <a:prstGeom prst="rect">
            <a:avLst/>
          </a:prstGeom>
        </p:spPr>
        <p:txBody>
          <a:bodyPr wrap="square">
            <a:spAutoFit/>
          </a:bodyPr>
          <a:lstStyle/>
          <a:p>
            <a:pPr algn="ctr">
              <a:lnSpc>
                <a:spcPct val="115000"/>
              </a:lnSpc>
              <a:spcAft>
                <a:spcPts val="1000"/>
              </a:spcAft>
            </a:pPr>
            <a:r>
              <a:rPr lang="en-US" sz="1100" b="1" dirty="0">
                <a:solidFill>
                  <a:srgbClr val="1D1B11"/>
                </a:solidFill>
                <a:ea typeface="Calibri"/>
                <a:cs typeface="Times New Roman"/>
              </a:rPr>
              <a:t>3.57 Lacs</a:t>
            </a:r>
            <a:endParaRPr lang="en-US" sz="1600" dirty="0">
              <a:ea typeface="Calibri"/>
              <a:cs typeface="Times New Roman"/>
            </a:endParaRPr>
          </a:p>
        </p:txBody>
      </p:sp>
      <p:pic>
        <p:nvPicPr>
          <p:cNvPr id="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914" y="3089241"/>
            <a:ext cx="471487" cy="46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50"/>
          <p:cNvSpPr/>
          <p:nvPr/>
        </p:nvSpPr>
        <p:spPr>
          <a:xfrm>
            <a:off x="6400801" y="3248026"/>
            <a:ext cx="985332" cy="268897"/>
          </a:xfrm>
          <a:prstGeom prst="rect">
            <a:avLst/>
          </a:prstGeom>
        </p:spPr>
        <p:txBody>
          <a:bodyPr wrap="square">
            <a:spAutoFit/>
          </a:bodyPr>
          <a:lstStyle/>
          <a:p>
            <a:pPr>
              <a:lnSpc>
                <a:spcPct val="115000"/>
              </a:lnSpc>
              <a:spcAft>
                <a:spcPts val="1000"/>
              </a:spcAft>
            </a:pPr>
            <a:r>
              <a:rPr lang="en-US" sz="1100" b="1" dirty="0">
                <a:solidFill>
                  <a:srgbClr val="1D1B11"/>
                </a:solidFill>
                <a:ea typeface="Calibri"/>
                <a:cs typeface="Times New Roman"/>
              </a:rPr>
              <a:t>3.74 Lacs</a:t>
            </a:r>
            <a:endParaRPr lang="en-US" sz="1600" dirty="0">
              <a:ea typeface="Calibri"/>
              <a:cs typeface="Times New Roman"/>
            </a:endParaRPr>
          </a:p>
        </p:txBody>
      </p:sp>
      <p:sp>
        <p:nvSpPr>
          <p:cNvPr id="52" name="Rectangle 51"/>
          <p:cNvSpPr/>
          <p:nvPr/>
        </p:nvSpPr>
        <p:spPr>
          <a:xfrm>
            <a:off x="7086601" y="3053767"/>
            <a:ext cx="777463" cy="270459"/>
          </a:xfrm>
          <a:prstGeom prst="rect">
            <a:avLst/>
          </a:prstGeom>
        </p:spPr>
        <p:txBody>
          <a:bodyPr wrap="square">
            <a:spAutoFit/>
          </a:bodyPr>
          <a:lstStyle/>
          <a:p>
            <a:pPr algn="ctr">
              <a:lnSpc>
                <a:spcPct val="115000"/>
              </a:lnSpc>
              <a:spcAft>
                <a:spcPts val="1000"/>
              </a:spcAft>
            </a:pPr>
            <a:r>
              <a:rPr lang="en-US" sz="1100" b="1" dirty="0">
                <a:solidFill>
                  <a:srgbClr val="1D1B11"/>
                </a:solidFill>
                <a:ea typeface="Calibri"/>
                <a:cs typeface="Times New Roman"/>
              </a:rPr>
              <a:t>3.9 Lacs</a:t>
            </a:r>
            <a:endParaRPr lang="en-US" sz="1600" dirty="0">
              <a:ea typeface="Calibri"/>
              <a:cs typeface="Times New Roman"/>
            </a:endParaRPr>
          </a:p>
        </p:txBody>
      </p:sp>
      <p:sp>
        <p:nvSpPr>
          <p:cNvPr id="53" name="Rectangle 52"/>
          <p:cNvSpPr/>
          <p:nvPr/>
        </p:nvSpPr>
        <p:spPr>
          <a:xfrm>
            <a:off x="7596555" y="2901367"/>
            <a:ext cx="877110" cy="269497"/>
          </a:xfrm>
          <a:prstGeom prst="rect">
            <a:avLst/>
          </a:prstGeom>
        </p:spPr>
        <p:txBody>
          <a:bodyPr wrap="square">
            <a:spAutoFit/>
          </a:bodyPr>
          <a:lstStyle/>
          <a:p>
            <a:pPr algn="ctr">
              <a:lnSpc>
                <a:spcPct val="115000"/>
              </a:lnSpc>
              <a:spcAft>
                <a:spcPts val="1000"/>
              </a:spcAft>
            </a:pPr>
            <a:r>
              <a:rPr lang="en-US" sz="1100" b="1" dirty="0">
                <a:solidFill>
                  <a:srgbClr val="1D1B11"/>
                </a:solidFill>
                <a:ea typeface="Calibri"/>
                <a:cs typeface="Times New Roman"/>
              </a:rPr>
              <a:t>4.1 Lacs</a:t>
            </a:r>
            <a:endParaRPr lang="en-US" sz="1600" dirty="0">
              <a:ea typeface="Calibri"/>
              <a:cs typeface="Times New Roman"/>
            </a:endParaRPr>
          </a:p>
        </p:txBody>
      </p:sp>
      <p:sp>
        <p:nvSpPr>
          <p:cNvPr id="54" name="Rectangle 53"/>
          <p:cNvSpPr/>
          <p:nvPr/>
        </p:nvSpPr>
        <p:spPr>
          <a:xfrm>
            <a:off x="8305801" y="2748967"/>
            <a:ext cx="922605" cy="269497"/>
          </a:xfrm>
          <a:prstGeom prst="rect">
            <a:avLst/>
          </a:prstGeom>
        </p:spPr>
        <p:txBody>
          <a:bodyPr wrap="square">
            <a:spAutoFit/>
          </a:bodyPr>
          <a:lstStyle/>
          <a:p>
            <a:pPr algn="ctr">
              <a:lnSpc>
                <a:spcPct val="115000"/>
              </a:lnSpc>
              <a:spcAft>
                <a:spcPts val="1000"/>
              </a:spcAft>
            </a:pPr>
            <a:r>
              <a:rPr lang="en-US" sz="1100" b="1" dirty="0">
                <a:solidFill>
                  <a:srgbClr val="1D1B11"/>
                </a:solidFill>
                <a:ea typeface="Calibri"/>
                <a:cs typeface="Times New Roman"/>
              </a:rPr>
              <a:t>4.35 Lacs</a:t>
            </a:r>
            <a:endParaRPr lang="en-US" sz="1600" dirty="0">
              <a:ea typeface="Calibri"/>
              <a:cs typeface="Times New Roman"/>
            </a:endParaRPr>
          </a:p>
        </p:txBody>
      </p:sp>
      <p:pic>
        <p:nvPicPr>
          <p:cNvPr id="5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76518" y="3165441"/>
            <a:ext cx="471487" cy="46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239001" y="3317841"/>
            <a:ext cx="471487" cy="46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15114" y="3470241"/>
            <a:ext cx="471487" cy="46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05514" y="3629026"/>
            <a:ext cx="471487" cy="46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59744" y="2336714"/>
            <a:ext cx="1151277" cy="4001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spcBef>
                <a:spcPct val="0"/>
              </a:spcBef>
            </a:pPr>
            <a:r>
              <a:rPr lang="en-US" sz="2000" b="1" dirty="0">
                <a:solidFill>
                  <a:schemeClr val="tx2"/>
                </a:solidFill>
                <a:latin typeface="Century Gothic" pitchFamily="34" charset="0"/>
                <a:ea typeface="+mj-ea"/>
                <a:cs typeface="+mj-cs"/>
              </a:rPr>
              <a:t>Solution</a:t>
            </a:r>
            <a:endParaRPr lang="en-IN" sz="2000" b="1" dirty="0">
              <a:solidFill>
                <a:schemeClr val="tx2"/>
              </a:solidFill>
              <a:latin typeface="Century Gothic" pitchFamily="34" charset="0"/>
              <a:ea typeface="+mj-ea"/>
              <a:cs typeface="+mj-cs"/>
            </a:endParaRPr>
          </a:p>
        </p:txBody>
      </p:sp>
      <p:pic>
        <p:nvPicPr>
          <p:cNvPr id="3" name="Picture 2" descr="Service - Global Finsol Pvt Ltd Photos, Hebbal, Bangalore - Car Insurance Agents">
            <a:extLst>
              <a:ext uri="{FF2B5EF4-FFF2-40B4-BE49-F238E27FC236}">
                <a16:creationId xmlns:a16="http://schemas.microsoft.com/office/drawing/2014/main" id="{D2AA4634-4CB1-4614-B467-C4A10572DBF9}"/>
              </a:ext>
            </a:extLst>
          </p:cNvPr>
          <p:cNvPicPr>
            <a:picLocks noChangeAspect="1" noChangeArrowheads="1"/>
          </p:cNvPicPr>
          <p:nvPr/>
        </p:nvPicPr>
        <p:blipFill>
          <a:blip r:embed="rId5" cstate="print"/>
          <a:srcRect/>
          <a:stretch>
            <a:fillRect/>
          </a:stretch>
        </p:blipFill>
        <p:spPr bwMode="auto">
          <a:xfrm>
            <a:off x="10653933" y="336133"/>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A close up of a logo&#10;&#10;Description automatically generated">
            <a:extLst>
              <a:ext uri="{FF2B5EF4-FFF2-40B4-BE49-F238E27FC236}">
                <a16:creationId xmlns:a16="http://schemas.microsoft.com/office/drawing/2014/main" id="{75A299B5-4720-423D-AE05-1D3B65174F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97412"/>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364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17"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strVal val="#ppt_h"/>
                                          </p:val>
                                        </p:tav>
                                        <p:tav tm="100000">
                                          <p:val>
                                            <p:strVal val="#ppt_h"/>
                                          </p:val>
                                        </p:tav>
                                      </p:tavLst>
                                    </p:anim>
                                  </p:childTnLst>
                                </p:cTn>
                              </p:par>
                              <p:par>
                                <p:cTn id="44" presetID="17" presetClass="entr" presetSubtype="1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strVal val="#ppt_h"/>
                                          </p:val>
                                        </p:tav>
                                        <p:tav tm="100000">
                                          <p:val>
                                            <p:strVal val="#ppt_h"/>
                                          </p:val>
                                        </p:tav>
                                      </p:tavLst>
                                    </p:anim>
                                  </p:childTnLst>
                                </p:cTn>
                              </p:par>
                              <p:par>
                                <p:cTn id="48" presetID="17" presetClass="entr" presetSubtype="1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strVal val="#ppt_h"/>
                                          </p:val>
                                        </p:tav>
                                        <p:tav tm="100000">
                                          <p:val>
                                            <p:strVal val="#ppt_h"/>
                                          </p:val>
                                        </p:tav>
                                      </p:tavLst>
                                    </p:anim>
                                  </p:childTnLst>
                                </p:cTn>
                              </p:par>
                              <p:par>
                                <p:cTn id="52" presetID="17" presetClass="entr" presetSubtype="1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ppt_w</p:attrName>
                                        </p:attrNameLst>
                                      </p:cBhvr>
                                      <p:tavLst>
                                        <p:tav tm="0">
                                          <p:val>
                                            <p:fltVal val="0"/>
                                          </p:val>
                                        </p:tav>
                                        <p:tav tm="100000">
                                          <p:val>
                                            <p:strVal val="#ppt_w"/>
                                          </p:val>
                                        </p:tav>
                                      </p:tavLst>
                                    </p:anim>
                                    <p:anim calcmode="lin" valueType="num">
                                      <p:cBhvr>
                                        <p:cTn id="55" dur="500" fill="hold"/>
                                        <p:tgtEl>
                                          <p:spTgt spid="24"/>
                                        </p:tgtEl>
                                        <p:attrNameLst>
                                          <p:attrName>ppt_h</p:attrName>
                                        </p:attrNameLst>
                                      </p:cBhvr>
                                      <p:tavLst>
                                        <p:tav tm="0">
                                          <p:val>
                                            <p:strVal val="#ppt_h"/>
                                          </p:val>
                                        </p:tav>
                                        <p:tav tm="100000">
                                          <p:val>
                                            <p:strVal val="#ppt_h"/>
                                          </p:val>
                                        </p:tav>
                                      </p:tavLst>
                                    </p:anim>
                                  </p:childTnLst>
                                </p:cTn>
                              </p:par>
                              <p:par>
                                <p:cTn id="56" presetID="17"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strVal val="#ppt_h"/>
                                          </p:val>
                                        </p:tav>
                                        <p:tav tm="100000">
                                          <p:val>
                                            <p:strVal val="#ppt_h"/>
                                          </p:val>
                                        </p:tav>
                                      </p:tavLst>
                                    </p:anim>
                                  </p:childTnLst>
                                </p:cTn>
                              </p:par>
                              <p:par>
                                <p:cTn id="60" presetID="17" presetClass="entr" presetSubtype="1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strVal val="#ppt_h"/>
                                          </p:val>
                                        </p:tav>
                                        <p:tav tm="100000">
                                          <p:val>
                                            <p:strVal val="#ppt_h"/>
                                          </p:val>
                                        </p:tav>
                                      </p:tavLst>
                                    </p:anim>
                                  </p:childTnLst>
                                </p:cTn>
                              </p:par>
                              <p:par>
                                <p:cTn id="64" presetID="17" presetClass="entr" presetSubtype="1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strVal val="#ppt_h"/>
                                          </p:val>
                                        </p:tav>
                                        <p:tav tm="100000">
                                          <p:val>
                                            <p:strVal val="#ppt_h"/>
                                          </p:val>
                                        </p:tav>
                                      </p:tavLst>
                                    </p:anim>
                                  </p:childTnLst>
                                </p:cTn>
                              </p:par>
                              <p:par>
                                <p:cTn id="68" presetID="17" presetClass="entr" presetSubtype="1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p:cTn id="70" dur="500" fill="hold"/>
                                        <p:tgtEl>
                                          <p:spTgt spid="32"/>
                                        </p:tgtEl>
                                        <p:attrNameLst>
                                          <p:attrName>ppt_w</p:attrName>
                                        </p:attrNameLst>
                                      </p:cBhvr>
                                      <p:tavLst>
                                        <p:tav tm="0">
                                          <p:val>
                                            <p:fltVal val="0"/>
                                          </p:val>
                                        </p:tav>
                                        <p:tav tm="100000">
                                          <p:val>
                                            <p:strVal val="#ppt_w"/>
                                          </p:val>
                                        </p:tav>
                                      </p:tavLst>
                                    </p:anim>
                                    <p:anim calcmode="lin" valueType="num">
                                      <p:cBhvr>
                                        <p:cTn id="71" dur="500" fill="hold"/>
                                        <p:tgtEl>
                                          <p:spTgt spid="32"/>
                                        </p:tgtEl>
                                        <p:attrNameLst>
                                          <p:attrName>ppt_h</p:attrName>
                                        </p:attrNameLst>
                                      </p:cBhvr>
                                      <p:tavLst>
                                        <p:tav tm="0">
                                          <p:val>
                                            <p:strVal val="#ppt_h"/>
                                          </p:val>
                                        </p:tav>
                                        <p:tav tm="100000">
                                          <p:val>
                                            <p:strVal val="#ppt_h"/>
                                          </p:val>
                                        </p:tav>
                                      </p:tavLst>
                                    </p:anim>
                                  </p:childTnLst>
                                </p:cTn>
                              </p:par>
                              <p:par>
                                <p:cTn id="72" presetID="17" presetClass="entr" presetSubtype="1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strVal val="#ppt_h"/>
                                          </p:val>
                                        </p:tav>
                                        <p:tav tm="100000">
                                          <p:val>
                                            <p:strVal val="#ppt_h"/>
                                          </p:val>
                                        </p:tav>
                                      </p:tavLst>
                                    </p:anim>
                                  </p:childTnLst>
                                </p:cTn>
                              </p:par>
                              <p:par>
                                <p:cTn id="76" presetID="17" presetClass="entr" presetSubtype="1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strVal val="#ppt_h"/>
                                          </p:val>
                                        </p:tav>
                                        <p:tav tm="100000">
                                          <p:val>
                                            <p:strVal val="#ppt_h"/>
                                          </p:val>
                                        </p:tav>
                                      </p:tavLst>
                                    </p:anim>
                                  </p:childTnLst>
                                </p:cTn>
                              </p:par>
                              <p:par>
                                <p:cTn id="80" presetID="17" presetClass="entr" presetSubtype="1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strVal val="#ppt_h"/>
                                          </p:val>
                                        </p:tav>
                                        <p:tav tm="100000">
                                          <p:val>
                                            <p:strVal val="#ppt_h"/>
                                          </p:val>
                                        </p:tav>
                                      </p:tavLst>
                                    </p:anim>
                                  </p:childTnLst>
                                </p:cTn>
                              </p:par>
                              <p:par>
                                <p:cTn id="84" presetID="17" presetClass="entr" presetSubtype="1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500" fill="hold"/>
                                        <p:tgtEl>
                                          <p:spTgt spid="36"/>
                                        </p:tgtEl>
                                        <p:attrNameLst>
                                          <p:attrName>ppt_w</p:attrName>
                                        </p:attrNameLst>
                                      </p:cBhvr>
                                      <p:tavLst>
                                        <p:tav tm="0">
                                          <p:val>
                                            <p:fltVal val="0"/>
                                          </p:val>
                                        </p:tav>
                                        <p:tav tm="100000">
                                          <p:val>
                                            <p:strVal val="#ppt_w"/>
                                          </p:val>
                                        </p:tav>
                                      </p:tavLst>
                                    </p:anim>
                                    <p:anim calcmode="lin" valueType="num">
                                      <p:cBhvr>
                                        <p:cTn id="87" dur="500" fill="hold"/>
                                        <p:tgtEl>
                                          <p:spTgt spid="36"/>
                                        </p:tgtEl>
                                        <p:attrNameLst>
                                          <p:attrName>ppt_h</p:attrName>
                                        </p:attrNameLst>
                                      </p:cBhvr>
                                      <p:tavLst>
                                        <p:tav tm="0">
                                          <p:val>
                                            <p:strVal val="#ppt_h"/>
                                          </p:val>
                                        </p:tav>
                                        <p:tav tm="100000">
                                          <p:val>
                                            <p:strVal val="#ppt_h"/>
                                          </p:val>
                                        </p:tav>
                                      </p:tavLst>
                                    </p:anim>
                                  </p:childTnLst>
                                </p:cTn>
                              </p:par>
                              <p:par>
                                <p:cTn id="88" presetID="17" presetClass="entr" presetSubtype="1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strVal val="#ppt_h"/>
                                          </p:val>
                                        </p:tav>
                                        <p:tav tm="100000">
                                          <p:val>
                                            <p:strVal val="#ppt_h"/>
                                          </p:val>
                                        </p:tav>
                                      </p:tavLst>
                                    </p:anim>
                                  </p:childTnLst>
                                </p:cTn>
                              </p:par>
                              <p:par>
                                <p:cTn id="92" presetID="17" presetClass="entr" presetSubtype="1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strVal val="#ppt_h"/>
                                          </p:val>
                                        </p:tav>
                                        <p:tav tm="100000">
                                          <p:val>
                                            <p:strVal val="#ppt_h"/>
                                          </p:val>
                                        </p:tav>
                                      </p:tavLst>
                                    </p:anim>
                                  </p:childTnLst>
                                </p:cTn>
                              </p:par>
                              <p:par>
                                <p:cTn id="96" presetID="17" presetClass="entr" presetSubtype="1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p:cTn id="98" dur="500" fill="hold"/>
                                        <p:tgtEl>
                                          <p:spTgt spid="39"/>
                                        </p:tgtEl>
                                        <p:attrNameLst>
                                          <p:attrName>ppt_w</p:attrName>
                                        </p:attrNameLst>
                                      </p:cBhvr>
                                      <p:tavLst>
                                        <p:tav tm="0">
                                          <p:val>
                                            <p:fltVal val="0"/>
                                          </p:val>
                                        </p:tav>
                                        <p:tav tm="100000">
                                          <p:val>
                                            <p:strVal val="#ppt_w"/>
                                          </p:val>
                                        </p:tav>
                                      </p:tavLst>
                                    </p:anim>
                                    <p:anim calcmode="lin" valueType="num">
                                      <p:cBhvr>
                                        <p:cTn id="99" dur="500" fill="hold"/>
                                        <p:tgtEl>
                                          <p:spTgt spid="39"/>
                                        </p:tgtEl>
                                        <p:attrNameLst>
                                          <p:attrName>ppt_h</p:attrName>
                                        </p:attrNameLst>
                                      </p:cBhvr>
                                      <p:tavLst>
                                        <p:tav tm="0">
                                          <p:val>
                                            <p:strVal val="#ppt_h"/>
                                          </p:val>
                                        </p:tav>
                                        <p:tav tm="100000">
                                          <p:val>
                                            <p:strVal val="#ppt_h"/>
                                          </p:val>
                                        </p:tav>
                                      </p:tavLst>
                                    </p:anim>
                                  </p:childTnLst>
                                </p:cTn>
                              </p:par>
                              <p:par>
                                <p:cTn id="100" presetID="17" presetClass="entr" presetSubtype="1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 calcmode="lin" valueType="num">
                                      <p:cBhvr>
                                        <p:cTn id="102" dur="500" fill="hold"/>
                                        <p:tgtEl>
                                          <p:spTgt spid="40"/>
                                        </p:tgtEl>
                                        <p:attrNameLst>
                                          <p:attrName>ppt_w</p:attrName>
                                        </p:attrNameLst>
                                      </p:cBhvr>
                                      <p:tavLst>
                                        <p:tav tm="0">
                                          <p:val>
                                            <p:fltVal val="0"/>
                                          </p:val>
                                        </p:tav>
                                        <p:tav tm="100000">
                                          <p:val>
                                            <p:strVal val="#ppt_w"/>
                                          </p:val>
                                        </p:tav>
                                      </p:tavLst>
                                    </p:anim>
                                    <p:anim calcmode="lin" valueType="num">
                                      <p:cBhvr>
                                        <p:cTn id="103" dur="500" fill="hold"/>
                                        <p:tgtEl>
                                          <p:spTgt spid="40"/>
                                        </p:tgtEl>
                                        <p:attrNameLst>
                                          <p:attrName>ppt_h</p:attrName>
                                        </p:attrNameLst>
                                      </p:cBhvr>
                                      <p:tavLst>
                                        <p:tav tm="0">
                                          <p:val>
                                            <p:strVal val="#ppt_h"/>
                                          </p:val>
                                        </p:tav>
                                        <p:tav tm="100000">
                                          <p:val>
                                            <p:strVal val="#ppt_h"/>
                                          </p:val>
                                        </p:tav>
                                      </p:tavLst>
                                    </p:anim>
                                  </p:childTnLst>
                                </p:cTn>
                              </p:par>
                              <p:par>
                                <p:cTn id="104" presetID="17" presetClass="entr" presetSubtype="10"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 calcmode="lin" valueType="num">
                                      <p:cBhvr>
                                        <p:cTn id="106" dur="500" fill="hold"/>
                                        <p:tgtEl>
                                          <p:spTgt spid="41"/>
                                        </p:tgtEl>
                                        <p:attrNameLst>
                                          <p:attrName>ppt_w</p:attrName>
                                        </p:attrNameLst>
                                      </p:cBhvr>
                                      <p:tavLst>
                                        <p:tav tm="0">
                                          <p:val>
                                            <p:fltVal val="0"/>
                                          </p:val>
                                        </p:tav>
                                        <p:tav tm="100000">
                                          <p:val>
                                            <p:strVal val="#ppt_w"/>
                                          </p:val>
                                        </p:tav>
                                      </p:tavLst>
                                    </p:anim>
                                    <p:anim calcmode="lin" valueType="num">
                                      <p:cBhvr>
                                        <p:cTn id="107" dur="500" fill="hold"/>
                                        <p:tgtEl>
                                          <p:spTgt spid="41"/>
                                        </p:tgtEl>
                                        <p:attrNameLst>
                                          <p:attrName>ppt_h</p:attrName>
                                        </p:attrNameLst>
                                      </p:cBhvr>
                                      <p:tavLst>
                                        <p:tav tm="0">
                                          <p:val>
                                            <p:strVal val="#ppt_h"/>
                                          </p:val>
                                        </p:tav>
                                        <p:tav tm="100000">
                                          <p:val>
                                            <p:strVal val="#ppt_h"/>
                                          </p:val>
                                        </p:tav>
                                      </p:tavLst>
                                    </p:anim>
                                  </p:childTnLst>
                                </p:cTn>
                              </p:par>
                              <p:par>
                                <p:cTn id="108" presetID="17" presetClass="entr" presetSubtype="10"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 calcmode="lin" valueType="num">
                                      <p:cBhvr>
                                        <p:cTn id="110" dur="500" fill="hold"/>
                                        <p:tgtEl>
                                          <p:spTgt spid="42"/>
                                        </p:tgtEl>
                                        <p:attrNameLst>
                                          <p:attrName>ppt_w</p:attrName>
                                        </p:attrNameLst>
                                      </p:cBhvr>
                                      <p:tavLst>
                                        <p:tav tm="0">
                                          <p:val>
                                            <p:fltVal val="0"/>
                                          </p:val>
                                        </p:tav>
                                        <p:tav tm="100000">
                                          <p:val>
                                            <p:strVal val="#ppt_w"/>
                                          </p:val>
                                        </p:tav>
                                      </p:tavLst>
                                    </p:anim>
                                    <p:anim calcmode="lin" valueType="num">
                                      <p:cBhvr>
                                        <p:cTn id="111" dur="500" fill="hold"/>
                                        <p:tgtEl>
                                          <p:spTgt spid="42"/>
                                        </p:tgtEl>
                                        <p:attrNameLst>
                                          <p:attrName>ppt_h</p:attrName>
                                        </p:attrNameLst>
                                      </p:cBhvr>
                                      <p:tavLst>
                                        <p:tav tm="0">
                                          <p:val>
                                            <p:strVal val="#ppt_h"/>
                                          </p:val>
                                        </p:tav>
                                        <p:tav tm="100000">
                                          <p:val>
                                            <p:strVal val="#ppt_h"/>
                                          </p:val>
                                        </p:tav>
                                      </p:tavLst>
                                    </p:anim>
                                  </p:childTnLst>
                                </p:cTn>
                              </p:par>
                              <p:par>
                                <p:cTn id="112" presetID="17" presetClass="entr" presetSubtype="1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 calcmode="lin" valueType="num">
                                      <p:cBhvr>
                                        <p:cTn id="114" dur="500" fill="hold"/>
                                        <p:tgtEl>
                                          <p:spTgt spid="43"/>
                                        </p:tgtEl>
                                        <p:attrNameLst>
                                          <p:attrName>ppt_w</p:attrName>
                                        </p:attrNameLst>
                                      </p:cBhvr>
                                      <p:tavLst>
                                        <p:tav tm="0">
                                          <p:val>
                                            <p:fltVal val="0"/>
                                          </p:val>
                                        </p:tav>
                                        <p:tav tm="100000">
                                          <p:val>
                                            <p:strVal val="#ppt_w"/>
                                          </p:val>
                                        </p:tav>
                                      </p:tavLst>
                                    </p:anim>
                                    <p:anim calcmode="lin" valueType="num">
                                      <p:cBhvr>
                                        <p:cTn id="115" dur="500" fill="hold"/>
                                        <p:tgtEl>
                                          <p:spTgt spid="43"/>
                                        </p:tgtEl>
                                        <p:attrNameLst>
                                          <p:attrName>ppt_h</p:attrName>
                                        </p:attrNameLst>
                                      </p:cBhvr>
                                      <p:tavLst>
                                        <p:tav tm="0">
                                          <p:val>
                                            <p:strVal val="#ppt_h"/>
                                          </p:val>
                                        </p:tav>
                                        <p:tav tm="100000">
                                          <p:val>
                                            <p:strVal val="#ppt_h"/>
                                          </p:val>
                                        </p:tav>
                                      </p:tavLst>
                                    </p:anim>
                                  </p:childTnLst>
                                </p:cTn>
                              </p:par>
                              <p:par>
                                <p:cTn id="116" presetID="17" presetClass="entr" presetSubtype="10" fill="hold" nodeType="withEffect">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cBhvr>
                                        <p:cTn id="118" dur="500" fill="hold"/>
                                        <p:tgtEl>
                                          <p:spTgt spid="50"/>
                                        </p:tgtEl>
                                        <p:attrNameLst>
                                          <p:attrName>ppt_w</p:attrName>
                                        </p:attrNameLst>
                                      </p:cBhvr>
                                      <p:tavLst>
                                        <p:tav tm="0">
                                          <p:val>
                                            <p:fltVal val="0"/>
                                          </p:val>
                                        </p:tav>
                                        <p:tav tm="100000">
                                          <p:val>
                                            <p:strVal val="#ppt_w"/>
                                          </p:val>
                                        </p:tav>
                                      </p:tavLst>
                                    </p:anim>
                                    <p:anim calcmode="lin" valueType="num">
                                      <p:cBhvr>
                                        <p:cTn id="119" dur="500" fill="hold"/>
                                        <p:tgtEl>
                                          <p:spTgt spid="50"/>
                                        </p:tgtEl>
                                        <p:attrNameLst>
                                          <p:attrName>ppt_h</p:attrName>
                                        </p:attrNameLst>
                                      </p:cBhvr>
                                      <p:tavLst>
                                        <p:tav tm="0">
                                          <p:val>
                                            <p:strVal val="#ppt_h"/>
                                          </p:val>
                                        </p:tav>
                                        <p:tav tm="100000">
                                          <p:val>
                                            <p:strVal val="#ppt_h"/>
                                          </p:val>
                                        </p:tav>
                                      </p:tavLst>
                                    </p:anim>
                                  </p:childTnLst>
                                </p:cTn>
                              </p:par>
                              <p:par>
                                <p:cTn id="120" presetID="17" presetClass="entr" presetSubtype="10" fill="hold" grpId="0" nodeType="withEffect">
                                  <p:stCondLst>
                                    <p:cond delay="0"/>
                                  </p:stCondLst>
                                  <p:childTnLst>
                                    <p:set>
                                      <p:cBhvr>
                                        <p:cTn id="121" dur="1" fill="hold">
                                          <p:stCondLst>
                                            <p:cond delay="0"/>
                                          </p:stCondLst>
                                        </p:cTn>
                                        <p:tgtEl>
                                          <p:spTgt spid="51"/>
                                        </p:tgtEl>
                                        <p:attrNameLst>
                                          <p:attrName>style.visibility</p:attrName>
                                        </p:attrNameLst>
                                      </p:cBhvr>
                                      <p:to>
                                        <p:strVal val="visible"/>
                                      </p:to>
                                    </p:set>
                                    <p:anim calcmode="lin" valueType="num">
                                      <p:cBhvr>
                                        <p:cTn id="122" dur="500" fill="hold"/>
                                        <p:tgtEl>
                                          <p:spTgt spid="51"/>
                                        </p:tgtEl>
                                        <p:attrNameLst>
                                          <p:attrName>ppt_w</p:attrName>
                                        </p:attrNameLst>
                                      </p:cBhvr>
                                      <p:tavLst>
                                        <p:tav tm="0">
                                          <p:val>
                                            <p:fltVal val="0"/>
                                          </p:val>
                                        </p:tav>
                                        <p:tav tm="100000">
                                          <p:val>
                                            <p:strVal val="#ppt_w"/>
                                          </p:val>
                                        </p:tav>
                                      </p:tavLst>
                                    </p:anim>
                                    <p:anim calcmode="lin" valueType="num">
                                      <p:cBhvr>
                                        <p:cTn id="123" dur="500" fill="hold"/>
                                        <p:tgtEl>
                                          <p:spTgt spid="51"/>
                                        </p:tgtEl>
                                        <p:attrNameLst>
                                          <p:attrName>ppt_h</p:attrName>
                                        </p:attrNameLst>
                                      </p:cBhvr>
                                      <p:tavLst>
                                        <p:tav tm="0">
                                          <p:val>
                                            <p:strVal val="#ppt_h"/>
                                          </p:val>
                                        </p:tav>
                                        <p:tav tm="100000">
                                          <p:val>
                                            <p:strVal val="#ppt_h"/>
                                          </p:val>
                                        </p:tav>
                                      </p:tavLst>
                                    </p:anim>
                                  </p:childTnLst>
                                </p:cTn>
                              </p:par>
                              <p:par>
                                <p:cTn id="124" presetID="17" presetClass="entr" presetSubtype="1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 calcmode="lin" valueType="num">
                                      <p:cBhvr>
                                        <p:cTn id="126" dur="500" fill="hold"/>
                                        <p:tgtEl>
                                          <p:spTgt spid="52"/>
                                        </p:tgtEl>
                                        <p:attrNameLst>
                                          <p:attrName>ppt_w</p:attrName>
                                        </p:attrNameLst>
                                      </p:cBhvr>
                                      <p:tavLst>
                                        <p:tav tm="0">
                                          <p:val>
                                            <p:fltVal val="0"/>
                                          </p:val>
                                        </p:tav>
                                        <p:tav tm="100000">
                                          <p:val>
                                            <p:strVal val="#ppt_w"/>
                                          </p:val>
                                        </p:tav>
                                      </p:tavLst>
                                    </p:anim>
                                    <p:anim calcmode="lin" valueType="num">
                                      <p:cBhvr>
                                        <p:cTn id="127" dur="500" fill="hold"/>
                                        <p:tgtEl>
                                          <p:spTgt spid="52"/>
                                        </p:tgtEl>
                                        <p:attrNameLst>
                                          <p:attrName>ppt_h</p:attrName>
                                        </p:attrNameLst>
                                      </p:cBhvr>
                                      <p:tavLst>
                                        <p:tav tm="0">
                                          <p:val>
                                            <p:strVal val="#ppt_h"/>
                                          </p:val>
                                        </p:tav>
                                        <p:tav tm="100000">
                                          <p:val>
                                            <p:strVal val="#ppt_h"/>
                                          </p:val>
                                        </p:tav>
                                      </p:tavLst>
                                    </p:anim>
                                  </p:childTnLst>
                                </p:cTn>
                              </p:par>
                              <p:par>
                                <p:cTn id="128" presetID="17" presetClass="entr" presetSubtype="10" fill="hold" grpId="0" nodeType="withEffect">
                                  <p:stCondLst>
                                    <p:cond delay="0"/>
                                  </p:stCondLst>
                                  <p:childTnLst>
                                    <p:set>
                                      <p:cBhvr>
                                        <p:cTn id="129" dur="1" fill="hold">
                                          <p:stCondLst>
                                            <p:cond delay="0"/>
                                          </p:stCondLst>
                                        </p:cTn>
                                        <p:tgtEl>
                                          <p:spTgt spid="53"/>
                                        </p:tgtEl>
                                        <p:attrNameLst>
                                          <p:attrName>style.visibility</p:attrName>
                                        </p:attrNameLst>
                                      </p:cBhvr>
                                      <p:to>
                                        <p:strVal val="visible"/>
                                      </p:to>
                                    </p:set>
                                    <p:anim calcmode="lin" valueType="num">
                                      <p:cBhvr>
                                        <p:cTn id="130" dur="500" fill="hold"/>
                                        <p:tgtEl>
                                          <p:spTgt spid="53"/>
                                        </p:tgtEl>
                                        <p:attrNameLst>
                                          <p:attrName>ppt_w</p:attrName>
                                        </p:attrNameLst>
                                      </p:cBhvr>
                                      <p:tavLst>
                                        <p:tav tm="0">
                                          <p:val>
                                            <p:fltVal val="0"/>
                                          </p:val>
                                        </p:tav>
                                        <p:tav tm="100000">
                                          <p:val>
                                            <p:strVal val="#ppt_w"/>
                                          </p:val>
                                        </p:tav>
                                      </p:tavLst>
                                    </p:anim>
                                    <p:anim calcmode="lin" valueType="num">
                                      <p:cBhvr>
                                        <p:cTn id="131" dur="500" fill="hold"/>
                                        <p:tgtEl>
                                          <p:spTgt spid="53"/>
                                        </p:tgtEl>
                                        <p:attrNameLst>
                                          <p:attrName>ppt_h</p:attrName>
                                        </p:attrNameLst>
                                      </p:cBhvr>
                                      <p:tavLst>
                                        <p:tav tm="0">
                                          <p:val>
                                            <p:strVal val="#ppt_h"/>
                                          </p:val>
                                        </p:tav>
                                        <p:tav tm="100000">
                                          <p:val>
                                            <p:strVal val="#ppt_h"/>
                                          </p:val>
                                        </p:tav>
                                      </p:tavLst>
                                    </p:anim>
                                  </p:childTnLst>
                                </p:cTn>
                              </p:par>
                              <p:par>
                                <p:cTn id="132" presetID="17" presetClass="entr" presetSubtype="10" fill="hold" grpId="0" nodeType="withEffect">
                                  <p:stCondLst>
                                    <p:cond delay="0"/>
                                  </p:stCondLst>
                                  <p:childTnLst>
                                    <p:set>
                                      <p:cBhvr>
                                        <p:cTn id="133" dur="1" fill="hold">
                                          <p:stCondLst>
                                            <p:cond delay="0"/>
                                          </p:stCondLst>
                                        </p:cTn>
                                        <p:tgtEl>
                                          <p:spTgt spid="54"/>
                                        </p:tgtEl>
                                        <p:attrNameLst>
                                          <p:attrName>style.visibility</p:attrName>
                                        </p:attrNameLst>
                                      </p:cBhvr>
                                      <p:to>
                                        <p:strVal val="visible"/>
                                      </p:to>
                                    </p:set>
                                    <p:anim calcmode="lin" valueType="num">
                                      <p:cBhvr>
                                        <p:cTn id="134" dur="500" fill="hold"/>
                                        <p:tgtEl>
                                          <p:spTgt spid="54"/>
                                        </p:tgtEl>
                                        <p:attrNameLst>
                                          <p:attrName>ppt_w</p:attrName>
                                        </p:attrNameLst>
                                      </p:cBhvr>
                                      <p:tavLst>
                                        <p:tav tm="0">
                                          <p:val>
                                            <p:fltVal val="0"/>
                                          </p:val>
                                        </p:tav>
                                        <p:tav tm="100000">
                                          <p:val>
                                            <p:strVal val="#ppt_w"/>
                                          </p:val>
                                        </p:tav>
                                      </p:tavLst>
                                    </p:anim>
                                    <p:anim calcmode="lin" valueType="num">
                                      <p:cBhvr>
                                        <p:cTn id="135" dur="500" fill="hold"/>
                                        <p:tgtEl>
                                          <p:spTgt spid="54"/>
                                        </p:tgtEl>
                                        <p:attrNameLst>
                                          <p:attrName>ppt_h</p:attrName>
                                        </p:attrNameLst>
                                      </p:cBhvr>
                                      <p:tavLst>
                                        <p:tav tm="0">
                                          <p:val>
                                            <p:strVal val="#ppt_h"/>
                                          </p:val>
                                        </p:tav>
                                        <p:tav tm="100000">
                                          <p:val>
                                            <p:strVal val="#ppt_h"/>
                                          </p:val>
                                        </p:tav>
                                      </p:tavLst>
                                    </p:anim>
                                  </p:childTnLst>
                                </p:cTn>
                              </p:par>
                              <p:par>
                                <p:cTn id="136" presetID="17" presetClass="entr" presetSubtype="10" fill="hold" nodeType="withEffect">
                                  <p:stCondLst>
                                    <p:cond delay="0"/>
                                  </p:stCondLst>
                                  <p:childTnLst>
                                    <p:set>
                                      <p:cBhvr>
                                        <p:cTn id="137" dur="1" fill="hold">
                                          <p:stCondLst>
                                            <p:cond delay="0"/>
                                          </p:stCondLst>
                                        </p:cTn>
                                        <p:tgtEl>
                                          <p:spTgt spid="57"/>
                                        </p:tgtEl>
                                        <p:attrNameLst>
                                          <p:attrName>style.visibility</p:attrName>
                                        </p:attrNameLst>
                                      </p:cBhvr>
                                      <p:to>
                                        <p:strVal val="visible"/>
                                      </p:to>
                                    </p:set>
                                    <p:anim calcmode="lin" valueType="num">
                                      <p:cBhvr>
                                        <p:cTn id="138" dur="500" fill="hold"/>
                                        <p:tgtEl>
                                          <p:spTgt spid="57"/>
                                        </p:tgtEl>
                                        <p:attrNameLst>
                                          <p:attrName>ppt_w</p:attrName>
                                        </p:attrNameLst>
                                      </p:cBhvr>
                                      <p:tavLst>
                                        <p:tav tm="0">
                                          <p:val>
                                            <p:fltVal val="0"/>
                                          </p:val>
                                        </p:tav>
                                        <p:tav tm="100000">
                                          <p:val>
                                            <p:strVal val="#ppt_w"/>
                                          </p:val>
                                        </p:tav>
                                      </p:tavLst>
                                    </p:anim>
                                    <p:anim calcmode="lin" valueType="num">
                                      <p:cBhvr>
                                        <p:cTn id="139" dur="500" fill="hold"/>
                                        <p:tgtEl>
                                          <p:spTgt spid="57"/>
                                        </p:tgtEl>
                                        <p:attrNameLst>
                                          <p:attrName>ppt_h</p:attrName>
                                        </p:attrNameLst>
                                      </p:cBhvr>
                                      <p:tavLst>
                                        <p:tav tm="0">
                                          <p:val>
                                            <p:strVal val="#ppt_h"/>
                                          </p:val>
                                        </p:tav>
                                        <p:tav tm="100000">
                                          <p:val>
                                            <p:strVal val="#ppt_h"/>
                                          </p:val>
                                        </p:tav>
                                      </p:tavLst>
                                    </p:anim>
                                  </p:childTnLst>
                                </p:cTn>
                              </p:par>
                              <p:par>
                                <p:cTn id="140" presetID="17" presetClass="entr" presetSubtype="10" fill="hold" nodeType="withEffect">
                                  <p:stCondLst>
                                    <p:cond delay="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500" fill="hold"/>
                                        <p:tgtEl>
                                          <p:spTgt spid="58"/>
                                        </p:tgtEl>
                                        <p:attrNameLst>
                                          <p:attrName>ppt_w</p:attrName>
                                        </p:attrNameLst>
                                      </p:cBhvr>
                                      <p:tavLst>
                                        <p:tav tm="0">
                                          <p:val>
                                            <p:fltVal val="0"/>
                                          </p:val>
                                        </p:tav>
                                        <p:tav tm="100000">
                                          <p:val>
                                            <p:strVal val="#ppt_w"/>
                                          </p:val>
                                        </p:tav>
                                      </p:tavLst>
                                    </p:anim>
                                    <p:anim calcmode="lin" valueType="num">
                                      <p:cBhvr>
                                        <p:cTn id="143" dur="500" fill="hold"/>
                                        <p:tgtEl>
                                          <p:spTgt spid="58"/>
                                        </p:tgtEl>
                                        <p:attrNameLst>
                                          <p:attrName>ppt_h</p:attrName>
                                        </p:attrNameLst>
                                      </p:cBhvr>
                                      <p:tavLst>
                                        <p:tav tm="0">
                                          <p:val>
                                            <p:strVal val="#ppt_h"/>
                                          </p:val>
                                        </p:tav>
                                        <p:tav tm="100000">
                                          <p:val>
                                            <p:strVal val="#ppt_h"/>
                                          </p:val>
                                        </p:tav>
                                      </p:tavLst>
                                    </p:anim>
                                  </p:childTnLst>
                                </p:cTn>
                              </p:par>
                              <p:par>
                                <p:cTn id="144" presetID="17" presetClass="entr" presetSubtype="10" fill="hold" nodeType="withEffect">
                                  <p:stCondLst>
                                    <p:cond delay="0"/>
                                  </p:stCondLst>
                                  <p:childTnLst>
                                    <p:set>
                                      <p:cBhvr>
                                        <p:cTn id="145" dur="1" fill="hold">
                                          <p:stCondLst>
                                            <p:cond delay="0"/>
                                          </p:stCondLst>
                                        </p:cTn>
                                        <p:tgtEl>
                                          <p:spTgt spid="59"/>
                                        </p:tgtEl>
                                        <p:attrNameLst>
                                          <p:attrName>style.visibility</p:attrName>
                                        </p:attrNameLst>
                                      </p:cBhvr>
                                      <p:to>
                                        <p:strVal val="visible"/>
                                      </p:to>
                                    </p:set>
                                    <p:anim calcmode="lin" valueType="num">
                                      <p:cBhvr>
                                        <p:cTn id="146" dur="500" fill="hold"/>
                                        <p:tgtEl>
                                          <p:spTgt spid="59"/>
                                        </p:tgtEl>
                                        <p:attrNameLst>
                                          <p:attrName>ppt_w</p:attrName>
                                        </p:attrNameLst>
                                      </p:cBhvr>
                                      <p:tavLst>
                                        <p:tav tm="0">
                                          <p:val>
                                            <p:fltVal val="0"/>
                                          </p:val>
                                        </p:tav>
                                        <p:tav tm="100000">
                                          <p:val>
                                            <p:strVal val="#ppt_w"/>
                                          </p:val>
                                        </p:tav>
                                      </p:tavLst>
                                    </p:anim>
                                    <p:anim calcmode="lin" valueType="num">
                                      <p:cBhvr>
                                        <p:cTn id="147" dur="500" fill="hold"/>
                                        <p:tgtEl>
                                          <p:spTgt spid="59"/>
                                        </p:tgtEl>
                                        <p:attrNameLst>
                                          <p:attrName>ppt_h</p:attrName>
                                        </p:attrNameLst>
                                      </p:cBhvr>
                                      <p:tavLst>
                                        <p:tav tm="0">
                                          <p:val>
                                            <p:strVal val="#ppt_h"/>
                                          </p:val>
                                        </p:tav>
                                        <p:tav tm="100000">
                                          <p:val>
                                            <p:strVal val="#ppt_h"/>
                                          </p:val>
                                        </p:tav>
                                      </p:tavLst>
                                    </p:anim>
                                  </p:childTnLst>
                                </p:cTn>
                              </p:par>
                              <p:par>
                                <p:cTn id="148" presetID="17" presetClass="entr" presetSubtype="10" fill="hold" nodeType="withEffect">
                                  <p:stCondLst>
                                    <p:cond delay="0"/>
                                  </p:stCondLst>
                                  <p:childTnLst>
                                    <p:set>
                                      <p:cBhvr>
                                        <p:cTn id="149" dur="1" fill="hold">
                                          <p:stCondLst>
                                            <p:cond delay="0"/>
                                          </p:stCondLst>
                                        </p:cTn>
                                        <p:tgtEl>
                                          <p:spTgt spid="60"/>
                                        </p:tgtEl>
                                        <p:attrNameLst>
                                          <p:attrName>style.visibility</p:attrName>
                                        </p:attrNameLst>
                                      </p:cBhvr>
                                      <p:to>
                                        <p:strVal val="visible"/>
                                      </p:to>
                                    </p:set>
                                    <p:anim calcmode="lin" valueType="num">
                                      <p:cBhvr>
                                        <p:cTn id="150" dur="500" fill="hold"/>
                                        <p:tgtEl>
                                          <p:spTgt spid="60"/>
                                        </p:tgtEl>
                                        <p:attrNameLst>
                                          <p:attrName>ppt_w</p:attrName>
                                        </p:attrNameLst>
                                      </p:cBhvr>
                                      <p:tavLst>
                                        <p:tav tm="0">
                                          <p:val>
                                            <p:fltVal val="0"/>
                                          </p:val>
                                        </p:tav>
                                        <p:tav tm="100000">
                                          <p:val>
                                            <p:strVal val="#ppt_w"/>
                                          </p:val>
                                        </p:tav>
                                      </p:tavLst>
                                    </p:anim>
                                    <p:anim calcmode="lin" valueType="num">
                                      <p:cBhvr>
                                        <p:cTn id="151" dur="500" fill="hold"/>
                                        <p:tgtEl>
                                          <p:spTgt spid="60"/>
                                        </p:tgtEl>
                                        <p:attrNameLst>
                                          <p:attrName>ppt_h</p:attrName>
                                        </p:attrNameLst>
                                      </p:cBhvr>
                                      <p:tavLst>
                                        <p:tav tm="0">
                                          <p:val>
                                            <p:strVal val="#ppt_h"/>
                                          </p:val>
                                        </p:tav>
                                        <p:tav tm="100000">
                                          <p:val>
                                            <p:strVal val="#ppt_h"/>
                                          </p:val>
                                        </p:tav>
                                      </p:tavLst>
                                    </p:anim>
                                  </p:childTnLst>
                                </p:cTn>
                              </p:par>
                              <p:par>
                                <p:cTn id="152" presetID="17" presetClass="entr" presetSubtype="10" fill="hold" nodeType="withEffect">
                                  <p:stCondLst>
                                    <p:cond delay="0"/>
                                  </p:stCondLst>
                                  <p:childTnLst>
                                    <p:set>
                                      <p:cBhvr>
                                        <p:cTn id="153" dur="1" fill="hold">
                                          <p:stCondLst>
                                            <p:cond delay="0"/>
                                          </p:stCondLst>
                                        </p:cTn>
                                        <p:tgtEl>
                                          <p:spTgt spid="5"/>
                                        </p:tgtEl>
                                        <p:attrNameLst>
                                          <p:attrName>style.visibility</p:attrName>
                                        </p:attrNameLst>
                                      </p:cBhvr>
                                      <p:to>
                                        <p:strVal val="visible"/>
                                      </p:to>
                                    </p:set>
                                    <p:anim calcmode="lin" valueType="num">
                                      <p:cBhvr>
                                        <p:cTn id="154" dur="500" fill="hold"/>
                                        <p:tgtEl>
                                          <p:spTgt spid="5"/>
                                        </p:tgtEl>
                                        <p:attrNameLst>
                                          <p:attrName>ppt_w</p:attrName>
                                        </p:attrNameLst>
                                      </p:cBhvr>
                                      <p:tavLst>
                                        <p:tav tm="0">
                                          <p:val>
                                            <p:fltVal val="0"/>
                                          </p:val>
                                        </p:tav>
                                        <p:tav tm="100000">
                                          <p:val>
                                            <p:strVal val="#ppt_w"/>
                                          </p:val>
                                        </p:tav>
                                      </p:tavLst>
                                    </p:anim>
                                    <p:anim calcmode="lin" valueType="num">
                                      <p:cBhvr>
                                        <p:cTn id="15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p:bldP spid="15" grpId="0" animBg="1"/>
      <p:bldP spid="18" grpId="0" animBg="1"/>
      <p:bldP spid="19" grpId="0" animBg="1"/>
      <p:bldP spid="24" grpId="0" animBg="1"/>
      <p:bldP spid="25" grpId="0" animBg="1"/>
      <p:bldP spid="26" grpId="0" animBg="1"/>
      <p:bldP spid="31" grpId="0" animBg="1"/>
      <p:bldP spid="32" grpId="0" animBg="1"/>
      <p:bldP spid="33" grpId="0" animBg="1"/>
      <p:bldP spid="34" grpId="0" animBg="1"/>
      <p:bldP spid="35" grpId="0"/>
      <p:bldP spid="36" grpId="0"/>
      <p:bldP spid="37" grpId="0"/>
      <p:bldP spid="38" grpId="0"/>
      <p:bldP spid="39" grpId="0" animBg="1"/>
      <p:bldP spid="40" grpId="0" animBg="1"/>
      <p:bldP spid="42" grpId="0" animBg="1"/>
      <p:bldP spid="43" grpId="0"/>
      <p:bldP spid="51" grpId="0"/>
      <p:bldP spid="52" grpId="0"/>
      <p:bldP spid="53" grpId="0"/>
      <p:bldP spid="54"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1B9CC3E5-EA42-4393-A2C0-5192B91BD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FDB51A-D4A2-4522-91AC-FF8E697C8376}"/>
              </a:ext>
            </a:extLst>
          </p:cNvPr>
          <p:cNvPicPr>
            <a:picLocks/>
          </p:cNvPicPr>
          <p:nvPr/>
        </p:nvPicPr>
        <p:blipFill rotWithShape="1">
          <a:blip r:embed="rId3" cstate="print">
            <a:extLst>
              <a:ext uri="{28A0092B-C50C-407E-A947-70E740481C1C}">
                <a14:useLocalDpi xmlns:a14="http://schemas.microsoft.com/office/drawing/2010/main" val="0"/>
              </a:ext>
            </a:extLst>
          </a:blip>
          <a:srcRect t="311" r="2" b="4561"/>
          <a:stretch/>
        </p:blipFill>
        <p:spPr bwMode="auto">
          <a:xfrm>
            <a:off x="561110" y="837318"/>
            <a:ext cx="5448111" cy="2713245"/>
          </a:xfrm>
          <a:prstGeom prst="roundRect">
            <a:avLst>
              <a:gd name="adj" fmla="val 0"/>
            </a:avLst>
          </a:prstGeom>
          <a:effectLst/>
          <a:extLst>
            <a:ext uri="{909E8E84-426E-40DD-AFC4-6F175D3DCCD1}">
              <a14:hiddenFill xmlns:a14="http://schemas.microsoft.com/office/drawing/2010/main">
                <a:solidFill>
                  <a:schemeClr val="accent1"/>
                </a:solidFill>
              </a14:hiddenFill>
            </a:ext>
          </a:extLst>
        </p:spPr>
      </p:pic>
      <p:sp>
        <p:nvSpPr>
          <p:cNvPr id="79" name="Rectangle 78">
            <a:extLst>
              <a:ext uri="{FF2B5EF4-FFF2-40B4-BE49-F238E27FC236}">
                <a16:creationId xmlns:a16="http://schemas.microsoft.com/office/drawing/2014/main" id="{FB8DBC8E-FBA7-466C-8D97-75B15FBE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Money Supply grows 30% Year on Year | StartupBiz Zimbabwe">
            <a:extLst>
              <a:ext uri="{FF2B5EF4-FFF2-40B4-BE49-F238E27FC236}">
                <a16:creationId xmlns:a16="http://schemas.microsoft.com/office/drawing/2014/main" id="{40667948-D306-4F75-963B-38976F1B82D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6660169" y="1167618"/>
            <a:ext cx="3508417" cy="2745337"/>
          </a:xfrm>
          <a:prstGeom prst="roundRect">
            <a:avLst>
              <a:gd name="adj" fmla="val 0"/>
            </a:avLst>
          </a:prstGeom>
          <a:noFill/>
          <a:effectLst/>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E6FFF64E-1FE4-4AE0-9D62-567AA183C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133850"/>
            <a:ext cx="11277600" cy="2250018"/>
          </a:xfrm>
          <a:custGeom>
            <a:avLst/>
            <a:gdLst>
              <a:gd name="connsiteX0" fmla="*/ 5264150 w 11277600"/>
              <a:gd name="connsiteY0" fmla="*/ 0 h 2250018"/>
              <a:gd name="connsiteX1" fmla="*/ 5499100 w 11277600"/>
              <a:gd name="connsiteY1" fmla="*/ 1588 h 2250018"/>
              <a:gd name="connsiteX2" fmla="*/ 5730875 w 11277600"/>
              <a:gd name="connsiteY2" fmla="*/ 1588 h 2250018"/>
              <a:gd name="connsiteX3" fmla="*/ 5961063 w 11277600"/>
              <a:gd name="connsiteY3" fmla="*/ 4763 h 2250018"/>
              <a:gd name="connsiteX4" fmla="*/ 6186488 w 11277600"/>
              <a:gd name="connsiteY4" fmla="*/ 9525 h 2250018"/>
              <a:gd name="connsiteX5" fmla="*/ 6410325 w 11277600"/>
              <a:gd name="connsiteY5" fmla="*/ 14288 h 2250018"/>
              <a:gd name="connsiteX6" fmla="*/ 6629400 w 11277600"/>
              <a:gd name="connsiteY6" fmla="*/ 19050 h 2250018"/>
              <a:gd name="connsiteX7" fmla="*/ 6846888 w 11277600"/>
              <a:gd name="connsiteY7" fmla="*/ 26988 h 2250018"/>
              <a:gd name="connsiteX8" fmla="*/ 7061200 w 11277600"/>
              <a:gd name="connsiteY8" fmla="*/ 34925 h 2250018"/>
              <a:gd name="connsiteX9" fmla="*/ 7270750 w 11277600"/>
              <a:gd name="connsiteY9" fmla="*/ 42863 h 2250018"/>
              <a:gd name="connsiteX10" fmla="*/ 7680325 w 11277600"/>
              <a:gd name="connsiteY10" fmla="*/ 63500 h 2250018"/>
              <a:gd name="connsiteX11" fmla="*/ 8072438 w 11277600"/>
              <a:gd name="connsiteY11" fmla="*/ 85725 h 2250018"/>
              <a:gd name="connsiteX12" fmla="*/ 8448675 w 11277600"/>
              <a:gd name="connsiteY12" fmla="*/ 109538 h 2250018"/>
              <a:gd name="connsiteX13" fmla="*/ 8805862 w 11277600"/>
              <a:gd name="connsiteY13" fmla="*/ 134938 h 2250018"/>
              <a:gd name="connsiteX14" fmla="*/ 9145588 w 11277600"/>
              <a:gd name="connsiteY14" fmla="*/ 161925 h 2250018"/>
              <a:gd name="connsiteX15" fmla="*/ 9461500 w 11277600"/>
              <a:gd name="connsiteY15" fmla="*/ 190500 h 2250018"/>
              <a:gd name="connsiteX16" fmla="*/ 9758362 w 11277600"/>
              <a:gd name="connsiteY16" fmla="*/ 219075 h 2250018"/>
              <a:gd name="connsiteX17" fmla="*/ 10031412 w 11277600"/>
              <a:gd name="connsiteY17" fmla="*/ 247650 h 2250018"/>
              <a:gd name="connsiteX18" fmla="*/ 10282238 w 11277600"/>
              <a:gd name="connsiteY18" fmla="*/ 274638 h 2250018"/>
              <a:gd name="connsiteX19" fmla="*/ 10504488 w 11277600"/>
              <a:gd name="connsiteY19" fmla="*/ 300038 h 2250018"/>
              <a:gd name="connsiteX20" fmla="*/ 10704512 w 11277600"/>
              <a:gd name="connsiteY20" fmla="*/ 323850 h 2250018"/>
              <a:gd name="connsiteX21" fmla="*/ 10874375 w 11277600"/>
              <a:gd name="connsiteY21" fmla="*/ 344488 h 2250018"/>
              <a:gd name="connsiteX22" fmla="*/ 11015662 w 11277600"/>
              <a:gd name="connsiteY22" fmla="*/ 363538 h 2250018"/>
              <a:gd name="connsiteX23" fmla="*/ 11210925 w 11277600"/>
              <a:gd name="connsiteY23" fmla="*/ 390525 h 2250018"/>
              <a:gd name="connsiteX24" fmla="*/ 11277600 w 11277600"/>
              <a:gd name="connsiteY24" fmla="*/ 400050 h 2250018"/>
              <a:gd name="connsiteX25" fmla="*/ 11277600 w 11277600"/>
              <a:gd name="connsiteY25" fmla="*/ 2250018 h 2250018"/>
              <a:gd name="connsiteX26" fmla="*/ 0 w 11277600"/>
              <a:gd name="connsiteY26" fmla="*/ 2250018 h 2250018"/>
              <a:gd name="connsiteX27" fmla="*/ 0 w 11277600"/>
              <a:gd name="connsiteY27" fmla="*/ 398463 h 2250018"/>
              <a:gd name="connsiteX28" fmla="*/ 255588 w 11277600"/>
              <a:gd name="connsiteY28" fmla="*/ 358775 h 2250018"/>
              <a:gd name="connsiteX29" fmla="*/ 511175 w 11277600"/>
              <a:gd name="connsiteY29" fmla="*/ 320675 h 2250018"/>
              <a:gd name="connsiteX30" fmla="*/ 766762 w 11277600"/>
              <a:gd name="connsiteY30" fmla="*/ 284163 h 2250018"/>
              <a:gd name="connsiteX31" fmla="*/ 1023938 w 11277600"/>
              <a:gd name="connsiteY31" fmla="*/ 252413 h 2250018"/>
              <a:gd name="connsiteX32" fmla="*/ 1279525 w 11277600"/>
              <a:gd name="connsiteY32" fmla="*/ 220663 h 2250018"/>
              <a:gd name="connsiteX33" fmla="*/ 1536700 w 11277600"/>
              <a:gd name="connsiteY33" fmla="*/ 190500 h 2250018"/>
              <a:gd name="connsiteX34" fmla="*/ 1790700 w 11277600"/>
              <a:gd name="connsiteY34" fmla="*/ 165100 h 2250018"/>
              <a:gd name="connsiteX35" fmla="*/ 2047875 w 11277600"/>
              <a:gd name="connsiteY35" fmla="*/ 141288 h 2250018"/>
              <a:gd name="connsiteX36" fmla="*/ 2303462 w 11277600"/>
              <a:gd name="connsiteY36" fmla="*/ 119063 h 2250018"/>
              <a:gd name="connsiteX37" fmla="*/ 2555875 w 11277600"/>
              <a:gd name="connsiteY37" fmla="*/ 100013 h 2250018"/>
              <a:gd name="connsiteX38" fmla="*/ 2809875 w 11277600"/>
              <a:gd name="connsiteY38" fmla="*/ 80963 h 2250018"/>
              <a:gd name="connsiteX39" fmla="*/ 3062288 w 11277600"/>
              <a:gd name="connsiteY39" fmla="*/ 65088 h 2250018"/>
              <a:gd name="connsiteX40" fmla="*/ 3313113 w 11277600"/>
              <a:gd name="connsiteY40" fmla="*/ 52388 h 2250018"/>
              <a:gd name="connsiteX41" fmla="*/ 3563938 w 11277600"/>
              <a:gd name="connsiteY41" fmla="*/ 39688 h 2250018"/>
              <a:gd name="connsiteX42" fmla="*/ 3811588 w 11277600"/>
              <a:gd name="connsiteY42" fmla="*/ 28575 h 2250018"/>
              <a:gd name="connsiteX43" fmla="*/ 4057650 w 11277600"/>
              <a:gd name="connsiteY43" fmla="*/ 20638 h 2250018"/>
              <a:gd name="connsiteX44" fmla="*/ 4303713 w 11277600"/>
              <a:gd name="connsiteY44" fmla="*/ 14288 h 2250018"/>
              <a:gd name="connsiteX45" fmla="*/ 4546600 w 11277600"/>
              <a:gd name="connsiteY45" fmla="*/ 7938 h 2250018"/>
              <a:gd name="connsiteX46" fmla="*/ 4787900 w 11277600"/>
              <a:gd name="connsiteY46" fmla="*/ 4763 h 2250018"/>
              <a:gd name="connsiteX47" fmla="*/ 5027613 w 11277600"/>
              <a:gd name="connsiteY47" fmla="*/ 1588 h 22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77600" h="2250018">
                <a:moveTo>
                  <a:pt x="5264150" y="0"/>
                </a:moveTo>
                <a:lnTo>
                  <a:pt x="5499100" y="1588"/>
                </a:lnTo>
                <a:lnTo>
                  <a:pt x="5730875" y="1588"/>
                </a:lnTo>
                <a:lnTo>
                  <a:pt x="5961063" y="4763"/>
                </a:lnTo>
                <a:lnTo>
                  <a:pt x="6186488" y="9525"/>
                </a:lnTo>
                <a:lnTo>
                  <a:pt x="6410325" y="14288"/>
                </a:lnTo>
                <a:lnTo>
                  <a:pt x="6629400" y="19050"/>
                </a:lnTo>
                <a:lnTo>
                  <a:pt x="6846888" y="26988"/>
                </a:lnTo>
                <a:lnTo>
                  <a:pt x="7061200" y="34925"/>
                </a:lnTo>
                <a:lnTo>
                  <a:pt x="7270750" y="42863"/>
                </a:lnTo>
                <a:lnTo>
                  <a:pt x="7680325" y="63500"/>
                </a:lnTo>
                <a:lnTo>
                  <a:pt x="8072438" y="85725"/>
                </a:lnTo>
                <a:lnTo>
                  <a:pt x="8448675" y="109538"/>
                </a:lnTo>
                <a:lnTo>
                  <a:pt x="8805862" y="134938"/>
                </a:lnTo>
                <a:lnTo>
                  <a:pt x="9145588" y="161925"/>
                </a:lnTo>
                <a:lnTo>
                  <a:pt x="9461500" y="190500"/>
                </a:lnTo>
                <a:lnTo>
                  <a:pt x="9758362" y="219075"/>
                </a:lnTo>
                <a:lnTo>
                  <a:pt x="10031412" y="247650"/>
                </a:lnTo>
                <a:lnTo>
                  <a:pt x="10282238" y="274638"/>
                </a:lnTo>
                <a:lnTo>
                  <a:pt x="10504488" y="300038"/>
                </a:lnTo>
                <a:lnTo>
                  <a:pt x="10704512" y="323850"/>
                </a:lnTo>
                <a:lnTo>
                  <a:pt x="10874375" y="344488"/>
                </a:lnTo>
                <a:lnTo>
                  <a:pt x="11015662" y="363538"/>
                </a:lnTo>
                <a:lnTo>
                  <a:pt x="11210925" y="390525"/>
                </a:lnTo>
                <a:lnTo>
                  <a:pt x="11277600" y="400050"/>
                </a:lnTo>
                <a:lnTo>
                  <a:pt x="11277600" y="2250018"/>
                </a:lnTo>
                <a:lnTo>
                  <a:pt x="0" y="2250018"/>
                </a:lnTo>
                <a:lnTo>
                  <a:pt x="0" y="398463"/>
                </a:lnTo>
                <a:lnTo>
                  <a:pt x="255588" y="358775"/>
                </a:lnTo>
                <a:lnTo>
                  <a:pt x="511175" y="320675"/>
                </a:lnTo>
                <a:lnTo>
                  <a:pt x="766762" y="284163"/>
                </a:lnTo>
                <a:lnTo>
                  <a:pt x="1023938" y="252413"/>
                </a:lnTo>
                <a:lnTo>
                  <a:pt x="1279525" y="220663"/>
                </a:lnTo>
                <a:lnTo>
                  <a:pt x="1536700" y="190500"/>
                </a:lnTo>
                <a:lnTo>
                  <a:pt x="1790700" y="165100"/>
                </a:lnTo>
                <a:lnTo>
                  <a:pt x="2047875" y="141288"/>
                </a:lnTo>
                <a:lnTo>
                  <a:pt x="2303462" y="119063"/>
                </a:lnTo>
                <a:lnTo>
                  <a:pt x="2555875" y="100013"/>
                </a:lnTo>
                <a:lnTo>
                  <a:pt x="2809875" y="80963"/>
                </a:lnTo>
                <a:lnTo>
                  <a:pt x="3062288" y="65088"/>
                </a:lnTo>
                <a:lnTo>
                  <a:pt x="3313113" y="52388"/>
                </a:lnTo>
                <a:lnTo>
                  <a:pt x="3563938" y="39688"/>
                </a:lnTo>
                <a:lnTo>
                  <a:pt x="3811588" y="28575"/>
                </a:lnTo>
                <a:lnTo>
                  <a:pt x="4057650" y="20638"/>
                </a:lnTo>
                <a:lnTo>
                  <a:pt x="4303713" y="14288"/>
                </a:lnTo>
                <a:lnTo>
                  <a:pt x="4546600" y="7938"/>
                </a:lnTo>
                <a:lnTo>
                  <a:pt x="4787900" y="4763"/>
                </a:lnTo>
                <a:lnTo>
                  <a:pt x="5027613" y="1588"/>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83" name="Freeform 5">
            <a:extLst>
              <a:ext uri="{FF2B5EF4-FFF2-40B4-BE49-F238E27FC236}">
                <a16:creationId xmlns:a16="http://schemas.microsoft.com/office/drawing/2014/main" id="{9C80E52D-DE5C-4267-9C99-8741F2E42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63767" y="411712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Title 1">
            <a:extLst>
              <a:ext uri="{FF2B5EF4-FFF2-40B4-BE49-F238E27FC236}">
                <a16:creationId xmlns:a16="http://schemas.microsoft.com/office/drawing/2014/main" id="{1DEF41F9-7D13-4D21-A010-46E29F1F62EF}"/>
              </a:ext>
            </a:extLst>
          </p:cNvPr>
          <p:cNvSpPr>
            <a:spLocks noGrp="1"/>
          </p:cNvSpPr>
          <p:nvPr>
            <p:ph type="title"/>
          </p:nvPr>
        </p:nvSpPr>
        <p:spPr>
          <a:xfrm>
            <a:off x="649975" y="4517136"/>
            <a:ext cx="10893095" cy="1174947"/>
          </a:xfrm>
        </p:spPr>
        <p:txBody>
          <a:bodyPr vert="horz" lIns="91440" tIns="45720" rIns="91440" bIns="45720" rtlCol="0" anchor="b">
            <a:normAutofit/>
          </a:bodyPr>
          <a:lstStyle/>
          <a:p>
            <a:r>
              <a:rPr lang="en-US" sz="6000" b="0" i="0" kern="1200" dirty="0">
                <a:solidFill>
                  <a:schemeClr val="bg1"/>
                </a:solidFill>
                <a:latin typeface="+mj-lt"/>
                <a:ea typeface="+mj-ea"/>
                <a:cs typeface="+mj-cs"/>
              </a:rPr>
              <a:t>Flexi Payout Factors</a:t>
            </a:r>
          </a:p>
        </p:txBody>
      </p:sp>
      <p:pic>
        <p:nvPicPr>
          <p:cNvPr id="32" name="Picture 31" descr="Service - Global Finsol Pvt Ltd Photos, Hebbal, Bangalore - Car Insurance Agents">
            <a:extLst>
              <a:ext uri="{FF2B5EF4-FFF2-40B4-BE49-F238E27FC236}">
                <a16:creationId xmlns:a16="http://schemas.microsoft.com/office/drawing/2014/main" id="{74C5241D-D5C2-4F23-9F89-82FEFA7D1CED}"/>
              </a:ext>
            </a:extLst>
          </p:cNvPr>
          <p:cNvPicPr>
            <a:picLocks noChangeAspect="1" noChangeArrowheads="1"/>
          </p:cNvPicPr>
          <p:nvPr/>
        </p:nvPicPr>
        <p:blipFill>
          <a:blip r:embed="rId5" cstate="print"/>
          <a:srcRect/>
          <a:stretch>
            <a:fillRect/>
          </a:stretch>
        </p:blipFill>
        <p:spPr bwMode="auto">
          <a:xfrm>
            <a:off x="10653933" y="336133"/>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Picture 2" descr="A close up of a logo&#10;&#10;Description automatically generated">
            <a:extLst>
              <a:ext uri="{FF2B5EF4-FFF2-40B4-BE49-F238E27FC236}">
                <a16:creationId xmlns:a16="http://schemas.microsoft.com/office/drawing/2014/main" id="{0DA14317-F842-4BC1-A21C-3B46772B64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97412"/>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94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87826" y="842678"/>
            <a:ext cx="7954617" cy="1231106"/>
          </a:xfrm>
          <a:prstGeom prst="rect">
            <a:avLst/>
          </a:prstGeom>
          <a:noFill/>
        </p:spPr>
        <p:txBody>
          <a:bodyPr wrap="square" lIns="0" tIns="0" rIns="0" bIns="0" rtlCol="0">
            <a:spAutoFit/>
          </a:bodyPr>
          <a:lstStyle/>
          <a:p>
            <a:pPr lvl="0" algn="just"/>
            <a:r>
              <a:rPr lang="en-US" sz="1600" b="1" dirty="0">
                <a:solidFill>
                  <a:schemeClr val="bg1"/>
                </a:solidFill>
                <a:latin typeface="+mj-lt"/>
                <a:cs typeface="Arial" pitchFamily="34" charset="0"/>
              </a:rPr>
              <a:t>b) Annual Payout Option – When Dev Sharma decides to take annual payouts post Maturity</a:t>
            </a:r>
          </a:p>
          <a:p>
            <a:pPr lvl="0" algn="just"/>
            <a:r>
              <a:rPr lang="en-US" sz="1600" dirty="0">
                <a:solidFill>
                  <a:schemeClr val="bg1"/>
                </a:solidFill>
                <a:latin typeface="+mj-lt"/>
              </a:rPr>
              <a:t>When Ravi Sharma decides to receive annual payouts for 5 consecutive years to support the yearly educational expenses which may occur due to rising inflation or for any other purpose.</a:t>
            </a:r>
            <a:endParaRPr lang="en-US" sz="1600" dirty="0">
              <a:solidFill>
                <a:schemeClr val="bg1"/>
              </a:solidFill>
              <a:latin typeface="+mj-lt"/>
              <a:cs typeface="Arial"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651670512"/>
              </p:ext>
            </p:extLst>
          </p:nvPr>
        </p:nvGraphicFramePr>
        <p:xfrm>
          <a:off x="2338852" y="3568801"/>
          <a:ext cx="7675098" cy="1778289"/>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3245282" y="5367707"/>
            <a:ext cx="544151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Text Box 10"/>
          <p:cNvSpPr txBox="1">
            <a:spLocks noChangeArrowheads="1"/>
          </p:cNvSpPr>
          <p:nvPr/>
        </p:nvSpPr>
        <p:spPr bwMode="auto">
          <a:xfrm>
            <a:off x="3359150" y="5370135"/>
            <a:ext cx="1675592" cy="27095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000" dirty="0">
                <a:latin typeface="+mj-lt"/>
                <a:ea typeface="Calibri"/>
                <a:cs typeface="Times New Roman"/>
              </a:rPr>
              <a:t>Premium Payment Term</a:t>
            </a:r>
            <a:endParaRPr lang="en-US" sz="1200" dirty="0">
              <a:latin typeface="+mj-lt"/>
              <a:ea typeface="Calibri"/>
              <a:cs typeface="Times New Roman"/>
            </a:endParaRPr>
          </a:p>
        </p:txBody>
      </p:sp>
      <p:cxnSp>
        <p:nvCxnSpPr>
          <p:cNvPr id="13" name="Straight Connector 12"/>
          <p:cNvCxnSpPr/>
          <p:nvPr/>
        </p:nvCxnSpPr>
        <p:spPr>
          <a:xfrm flipV="1">
            <a:off x="3200400" y="5185929"/>
            <a:ext cx="0" cy="3466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207181" y="5444748"/>
            <a:ext cx="0" cy="15138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5400000">
            <a:off x="4543811" y="4236894"/>
            <a:ext cx="257638" cy="2999139"/>
          </a:xfrm>
          <a:prstGeom prst="rightBrace">
            <a:avLst>
              <a:gd name="adj1" fmla="val 55557"/>
              <a:gd name="adj2" fmla="val 51674"/>
            </a:avLst>
          </a:prstGeom>
          <a:ln w="190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Text Box 11"/>
          <p:cNvSpPr txBox="1">
            <a:spLocks noChangeArrowheads="1"/>
          </p:cNvSpPr>
          <p:nvPr/>
        </p:nvSpPr>
        <p:spPr bwMode="auto">
          <a:xfrm>
            <a:off x="3968750" y="5867994"/>
            <a:ext cx="1352550"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050" dirty="0">
                <a:latin typeface="+mj-lt"/>
                <a:ea typeface="Calibri"/>
                <a:cs typeface="Times New Roman"/>
              </a:rPr>
              <a:t>Policy Term</a:t>
            </a:r>
            <a:endParaRPr lang="en-US" sz="1400" dirty="0">
              <a:latin typeface="+mj-lt"/>
              <a:ea typeface="Calibri"/>
              <a:cs typeface="Times New Roman"/>
            </a:endParaRPr>
          </a:p>
        </p:txBody>
      </p:sp>
      <p:cxnSp>
        <p:nvCxnSpPr>
          <p:cNvPr id="17" name="Straight Connector 16"/>
          <p:cNvCxnSpPr/>
          <p:nvPr/>
        </p:nvCxnSpPr>
        <p:spPr>
          <a:xfrm flipV="1">
            <a:off x="5181600" y="5302844"/>
            <a:ext cx="0" cy="2662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180919" y="5309193"/>
            <a:ext cx="0" cy="2722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ounded Rectangular Callout 20"/>
          <p:cNvSpPr/>
          <p:nvPr/>
        </p:nvSpPr>
        <p:spPr>
          <a:xfrm>
            <a:off x="3277772" y="3823407"/>
            <a:ext cx="2284828" cy="517411"/>
          </a:xfrm>
          <a:prstGeom prst="wedgeRoundRectCallout">
            <a:avLst>
              <a:gd name="adj1" fmla="val -11707"/>
              <a:gd name="adj2" fmla="val 11173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ysClr val="windowText" lastClr="000000"/>
                </a:solidFill>
                <a:latin typeface="+mj-lt"/>
              </a:rPr>
              <a:t>Annual Premium of Rs. 25,000 paid for 10 years</a:t>
            </a:r>
          </a:p>
        </p:txBody>
      </p:sp>
      <p:sp>
        <p:nvSpPr>
          <p:cNvPr id="22" name="Right Brace 21"/>
          <p:cNvSpPr/>
          <p:nvPr/>
        </p:nvSpPr>
        <p:spPr>
          <a:xfrm rot="5400000" flipH="1">
            <a:off x="4091903" y="3791433"/>
            <a:ext cx="194300" cy="1985093"/>
          </a:xfrm>
          <a:prstGeom prst="rightBrace">
            <a:avLst>
              <a:gd name="adj1" fmla="val 55557"/>
              <a:gd name="adj2" fmla="val 51674"/>
            </a:avLst>
          </a:prstGeom>
          <a:ln w="190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2"/>
          <p:cNvSpPr txBox="1">
            <a:spLocks noChangeArrowheads="1"/>
          </p:cNvSpPr>
          <p:nvPr/>
        </p:nvSpPr>
        <p:spPr bwMode="auto">
          <a:xfrm>
            <a:off x="6434138" y="4340819"/>
            <a:ext cx="347663" cy="34601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2400" b="1" dirty="0">
                <a:latin typeface="Calibri"/>
                <a:ea typeface="Calibri"/>
                <a:cs typeface="Times New Roman"/>
              </a:rPr>
              <a:t>+</a:t>
            </a:r>
            <a:endParaRPr lang="en-US" sz="4000" b="1" dirty="0">
              <a:latin typeface="Calibri"/>
              <a:ea typeface="Calibri"/>
              <a:cs typeface="Times New Roman"/>
            </a:endParaRPr>
          </a:p>
        </p:txBody>
      </p:sp>
      <p:sp>
        <p:nvSpPr>
          <p:cNvPr id="24" name="TextBox 23"/>
          <p:cNvSpPr txBox="1"/>
          <p:nvPr/>
        </p:nvSpPr>
        <p:spPr>
          <a:xfrm>
            <a:off x="6324600" y="5074243"/>
            <a:ext cx="3058096" cy="216158"/>
          </a:xfrm>
          <a:prstGeom prst="rect">
            <a:avLst/>
          </a:prstGeom>
          <a:solidFill>
            <a:schemeClr val="bg1"/>
          </a:solidFill>
        </p:spPr>
        <p:txBody>
          <a:bodyPr wrap="square" lIns="0" tIns="0" rIns="0" bIns="0" rtlCol="0">
            <a:spAutoFit/>
          </a:bodyPr>
          <a:lstStyle/>
          <a:p>
            <a:endParaRPr lang="en-US" sz="1400" dirty="0">
              <a:latin typeface="Arial" pitchFamily="34" charset="0"/>
              <a:cs typeface="Arial" pitchFamily="34" charset="0"/>
            </a:endParaRPr>
          </a:p>
        </p:txBody>
      </p:sp>
      <p:sp>
        <p:nvSpPr>
          <p:cNvPr id="25" name="TextBox 24"/>
          <p:cNvSpPr txBox="1"/>
          <p:nvPr/>
        </p:nvSpPr>
        <p:spPr>
          <a:xfrm>
            <a:off x="6815706" y="5135799"/>
            <a:ext cx="228600" cy="153888"/>
          </a:xfrm>
          <a:prstGeom prst="rect">
            <a:avLst/>
          </a:prstGeom>
          <a:noFill/>
        </p:spPr>
        <p:txBody>
          <a:bodyPr wrap="square" lIns="0" tIns="0" rIns="0" bIns="0" rtlCol="0">
            <a:spAutoFit/>
          </a:bodyPr>
          <a:lstStyle/>
          <a:p>
            <a:r>
              <a:rPr lang="en-US" sz="1000" dirty="0">
                <a:latin typeface="Arial" pitchFamily="34" charset="0"/>
                <a:cs typeface="Arial" pitchFamily="34" charset="0"/>
              </a:rPr>
              <a:t>16</a:t>
            </a:r>
          </a:p>
        </p:txBody>
      </p:sp>
      <p:sp>
        <p:nvSpPr>
          <p:cNvPr id="26" name="TextBox 25"/>
          <p:cNvSpPr txBox="1"/>
          <p:nvPr/>
        </p:nvSpPr>
        <p:spPr>
          <a:xfrm>
            <a:off x="7391400" y="5108592"/>
            <a:ext cx="228600" cy="153888"/>
          </a:xfrm>
          <a:prstGeom prst="rect">
            <a:avLst/>
          </a:prstGeom>
          <a:noFill/>
        </p:spPr>
        <p:txBody>
          <a:bodyPr wrap="square" lIns="0" tIns="0" rIns="0" bIns="0" rtlCol="0">
            <a:spAutoFit/>
          </a:bodyPr>
          <a:lstStyle/>
          <a:p>
            <a:r>
              <a:rPr lang="en-US" sz="1000" dirty="0">
                <a:latin typeface="Arial" pitchFamily="34" charset="0"/>
                <a:cs typeface="Arial" pitchFamily="34" charset="0"/>
              </a:rPr>
              <a:t>17</a:t>
            </a:r>
          </a:p>
        </p:txBody>
      </p:sp>
      <p:sp>
        <p:nvSpPr>
          <p:cNvPr id="27" name="TextBox 26"/>
          <p:cNvSpPr txBox="1"/>
          <p:nvPr/>
        </p:nvSpPr>
        <p:spPr>
          <a:xfrm>
            <a:off x="8065827" y="5135799"/>
            <a:ext cx="228600" cy="153888"/>
          </a:xfrm>
          <a:prstGeom prst="rect">
            <a:avLst/>
          </a:prstGeom>
          <a:noFill/>
        </p:spPr>
        <p:txBody>
          <a:bodyPr wrap="square" lIns="0" tIns="0" rIns="0" bIns="0" rtlCol="0">
            <a:spAutoFit/>
          </a:bodyPr>
          <a:lstStyle/>
          <a:p>
            <a:r>
              <a:rPr lang="en-US" sz="1000" dirty="0">
                <a:latin typeface="Arial" pitchFamily="34" charset="0"/>
                <a:cs typeface="Arial" pitchFamily="34" charset="0"/>
              </a:rPr>
              <a:t>18</a:t>
            </a:r>
          </a:p>
        </p:txBody>
      </p:sp>
      <p:sp>
        <p:nvSpPr>
          <p:cNvPr id="28" name="TextBox 27"/>
          <p:cNvSpPr txBox="1"/>
          <p:nvPr/>
        </p:nvSpPr>
        <p:spPr>
          <a:xfrm>
            <a:off x="8610600" y="5124166"/>
            <a:ext cx="228600" cy="153888"/>
          </a:xfrm>
          <a:prstGeom prst="rect">
            <a:avLst/>
          </a:prstGeom>
          <a:noFill/>
        </p:spPr>
        <p:txBody>
          <a:bodyPr wrap="square" lIns="0" tIns="0" rIns="0" bIns="0" rtlCol="0">
            <a:spAutoFit/>
          </a:bodyPr>
          <a:lstStyle/>
          <a:p>
            <a:r>
              <a:rPr lang="en-US" sz="1000" dirty="0">
                <a:latin typeface="Arial" pitchFamily="34" charset="0"/>
                <a:cs typeface="Arial" pitchFamily="34" charset="0"/>
              </a:rPr>
              <a:t>19</a:t>
            </a:r>
          </a:p>
        </p:txBody>
      </p:sp>
      <p:sp>
        <p:nvSpPr>
          <p:cNvPr id="29" name="Right Brace 28"/>
          <p:cNvSpPr/>
          <p:nvPr/>
        </p:nvSpPr>
        <p:spPr>
          <a:xfrm rot="5400000">
            <a:off x="7226125" y="4540668"/>
            <a:ext cx="367681" cy="2452070"/>
          </a:xfrm>
          <a:prstGeom prst="rightBrace">
            <a:avLst>
              <a:gd name="adj1" fmla="val 55557"/>
              <a:gd name="adj2" fmla="val 51674"/>
            </a:avLst>
          </a:prstGeom>
          <a:ln w="19050"/>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Text Box 11"/>
          <p:cNvSpPr txBox="1">
            <a:spLocks noChangeArrowheads="1"/>
          </p:cNvSpPr>
          <p:nvPr/>
        </p:nvSpPr>
        <p:spPr bwMode="auto">
          <a:xfrm>
            <a:off x="6800850" y="5579068"/>
            <a:ext cx="1352550" cy="3619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000" dirty="0">
                <a:latin typeface="+mj-lt"/>
                <a:ea typeface="Calibri"/>
                <a:cs typeface="Times New Roman"/>
              </a:rPr>
              <a:t>Maturity payout Period</a:t>
            </a:r>
          </a:p>
        </p:txBody>
      </p:sp>
      <p:cxnSp>
        <p:nvCxnSpPr>
          <p:cNvPr id="31" name="Straight Connector 30"/>
          <p:cNvCxnSpPr/>
          <p:nvPr/>
        </p:nvCxnSpPr>
        <p:spPr>
          <a:xfrm flipV="1">
            <a:off x="8648700" y="5290401"/>
            <a:ext cx="0" cy="2722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638800" y="3217954"/>
            <a:ext cx="3429000" cy="460667"/>
          </a:xfrm>
          <a:prstGeom prst="rect">
            <a:avLst/>
          </a:prstGeom>
          <a:solidFill>
            <a:schemeClr val="accent1">
              <a:lumMod val="40000"/>
              <a:lumOff val="60000"/>
            </a:schemeClr>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mj-lt"/>
              </a:rPr>
              <a:t>Maturity payout received as Rs. 82000 from the end of 15</a:t>
            </a:r>
            <a:r>
              <a:rPr lang="en-US" sz="1200" b="1" baseline="30000" dirty="0">
                <a:solidFill>
                  <a:schemeClr val="tx1"/>
                </a:solidFill>
                <a:latin typeface="+mj-lt"/>
              </a:rPr>
              <a:t>th</a:t>
            </a:r>
            <a:r>
              <a:rPr lang="en-US" sz="1200" b="1" dirty="0">
                <a:solidFill>
                  <a:schemeClr val="tx1"/>
                </a:solidFill>
                <a:latin typeface="+mj-lt"/>
              </a:rPr>
              <a:t> year till 19</a:t>
            </a:r>
            <a:r>
              <a:rPr lang="en-US" sz="1200" b="1" baseline="30000" dirty="0">
                <a:solidFill>
                  <a:schemeClr val="tx1"/>
                </a:solidFill>
                <a:latin typeface="+mj-lt"/>
              </a:rPr>
              <a:t>th</a:t>
            </a:r>
            <a:r>
              <a:rPr lang="en-US" sz="1200" b="1" dirty="0">
                <a:solidFill>
                  <a:schemeClr val="tx1"/>
                </a:solidFill>
                <a:latin typeface="+mj-lt"/>
              </a:rPr>
              <a:t> year</a:t>
            </a:r>
          </a:p>
        </p:txBody>
      </p:sp>
      <p:sp>
        <p:nvSpPr>
          <p:cNvPr id="33" name="Text Box 2"/>
          <p:cNvSpPr txBox="1">
            <a:spLocks noChangeArrowheads="1"/>
          </p:cNvSpPr>
          <p:nvPr/>
        </p:nvSpPr>
        <p:spPr bwMode="auto">
          <a:xfrm>
            <a:off x="7043738" y="4326627"/>
            <a:ext cx="347663" cy="34601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2400" b="1" dirty="0">
                <a:latin typeface="Calibri"/>
                <a:ea typeface="Calibri"/>
                <a:cs typeface="Times New Roman"/>
              </a:rPr>
              <a:t>+</a:t>
            </a:r>
            <a:endParaRPr lang="en-US" sz="4000" b="1" dirty="0">
              <a:latin typeface="Calibri"/>
              <a:ea typeface="Calibri"/>
              <a:cs typeface="Times New Roman"/>
            </a:endParaRPr>
          </a:p>
        </p:txBody>
      </p:sp>
      <p:sp>
        <p:nvSpPr>
          <p:cNvPr id="34" name="Text Box 2"/>
          <p:cNvSpPr txBox="1">
            <a:spLocks noChangeArrowheads="1"/>
          </p:cNvSpPr>
          <p:nvPr/>
        </p:nvSpPr>
        <p:spPr bwMode="auto">
          <a:xfrm>
            <a:off x="7706792" y="4326627"/>
            <a:ext cx="347663" cy="34601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2400" b="1" dirty="0">
                <a:latin typeface="Calibri"/>
                <a:ea typeface="Calibri"/>
                <a:cs typeface="Times New Roman"/>
              </a:rPr>
              <a:t>+</a:t>
            </a:r>
            <a:endParaRPr lang="en-US" sz="4000" b="1" dirty="0">
              <a:latin typeface="Calibri"/>
              <a:ea typeface="Calibri"/>
              <a:cs typeface="Times New Roman"/>
            </a:endParaRPr>
          </a:p>
        </p:txBody>
      </p:sp>
      <p:sp>
        <p:nvSpPr>
          <p:cNvPr id="35" name="Text Box 2"/>
          <p:cNvSpPr txBox="1">
            <a:spLocks noChangeArrowheads="1"/>
          </p:cNvSpPr>
          <p:nvPr/>
        </p:nvSpPr>
        <p:spPr bwMode="auto">
          <a:xfrm>
            <a:off x="8305801" y="4340819"/>
            <a:ext cx="347663" cy="34601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2400" b="1" dirty="0">
                <a:latin typeface="Calibri"/>
                <a:ea typeface="Calibri"/>
                <a:cs typeface="Times New Roman"/>
              </a:rPr>
              <a:t>+</a:t>
            </a:r>
            <a:endParaRPr lang="en-US" sz="4000" b="1" dirty="0">
              <a:latin typeface="Calibri"/>
              <a:ea typeface="Calibri"/>
              <a:cs typeface="Times New Roman"/>
            </a:endParaRPr>
          </a:p>
        </p:txBody>
      </p:sp>
      <p:sp>
        <p:nvSpPr>
          <p:cNvPr id="37" name="Text Box 2"/>
          <p:cNvSpPr txBox="1">
            <a:spLocks noChangeArrowheads="1"/>
          </p:cNvSpPr>
          <p:nvPr/>
        </p:nvSpPr>
        <p:spPr bwMode="auto">
          <a:xfrm>
            <a:off x="9144000" y="3065554"/>
            <a:ext cx="528566" cy="34601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4000" b="1" dirty="0">
                <a:latin typeface="Calibri"/>
                <a:ea typeface="Calibri"/>
                <a:cs typeface="Times New Roman"/>
              </a:rPr>
              <a:t>=</a:t>
            </a:r>
          </a:p>
        </p:txBody>
      </p:sp>
      <p:pic>
        <p:nvPicPr>
          <p:cNvPr id="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0282" y="3846939"/>
            <a:ext cx="416719" cy="40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1" y="3846939"/>
            <a:ext cx="416719" cy="40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5682" y="3846939"/>
            <a:ext cx="416719" cy="40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5282" y="3846939"/>
            <a:ext cx="416719" cy="40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4882" y="3846939"/>
            <a:ext cx="416719" cy="40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42180" y="2504073"/>
            <a:ext cx="950083" cy="91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5042" y="2656473"/>
            <a:ext cx="844358" cy="83020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544128" y="3402594"/>
            <a:ext cx="1167307" cy="285656"/>
          </a:xfrm>
          <a:prstGeom prst="rect">
            <a:avLst/>
          </a:prstGeom>
        </p:spPr>
        <p:txBody>
          <a:bodyPr wrap="none">
            <a:spAutoFit/>
          </a:bodyPr>
          <a:lstStyle/>
          <a:p>
            <a:pPr algn="ctr">
              <a:lnSpc>
                <a:spcPct val="115000"/>
              </a:lnSpc>
              <a:spcAft>
                <a:spcPts val="1000"/>
              </a:spcAft>
            </a:pPr>
            <a:r>
              <a:rPr lang="en-US" sz="1200" b="1" u="sng" dirty="0">
                <a:solidFill>
                  <a:srgbClr val="1D1B11"/>
                </a:solidFill>
                <a:ea typeface="Calibri"/>
                <a:cs typeface="Times New Roman"/>
              </a:rPr>
              <a:t>Total 4.1</a:t>
            </a:r>
            <a:r>
              <a:rPr lang="en-US" sz="1200" b="1" dirty="0">
                <a:solidFill>
                  <a:srgbClr val="1D1B11"/>
                </a:solidFill>
                <a:ea typeface="Calibri"/>
                <a:cs typeface="Times New Roman"/>
              </a:rPr>
              <a:t> Lacs</a:t>
            </a:r>
            <a:endParaRPr lang="en-US" sz="1100" dirty="0">
              <a:ea typeface="Calibri"/>
              <a:cs typeface="Times New Roman"/>
            </a:endParaRPr>
          </a:p>
        </p:txBody>
      </p:sp>
      <p:pic>
        <p:nvPicPr>
          <p:cNvPr id="55" name="Picture 54" descr="Service - Global Finsol Pvt Ltd Photos, Hebbal, Bangalore - Car Insurance Agents">
            <a:extLst>
              <a:ext uri="{FF2B5EF4-FFF2-40B4-BE49-F238E27FC236}">
                <a16:creationId xmlns:a16="http://schemas.microsoft.com/office/drawing/2014/main" id="{B8B25800-A83C-442D-A04B-3B4D53609396}"/>
              </a:ext>
            </a:extLst>
          </p:cNvPr>
          <p:cNvPicPr>
            <a:picLocks noChangeAspect="1" noChangeArrowheads="1"/>
          </p:cNvPicPr>
          <p:nvPr/>
        </p:nvPicPr>
        <p:blipFill>
          <a:blip r:embed="rId7" cstate="print"/>
          <a:srcRect/>
          <a:stretch>
            <a:fillRect/>
          </a:stretch>
        </p:blipFill>
        <p:spPr bwMode="auto">
          <a:xfrm>
            <a:off x="10653933" y="336133"/>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6" name="Picture 2" descr="A close up of a logo&#10;&#10;Description automatically generated">
            <a:extLst>
              <a:ext uri="{FF2B5EF4-FFF2-40B4-BE49-F238E27FC236}">
                <a16:creationId xmlns:a16="http://schemas.microsoft.com/office/drawing/2014/main" id="{F1BB7429-9358-414A-A942-786482A435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097412"/>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1943593" y="2420328"/>
            <a:ext cx="7532915" cy="287246"/>
          </a:xfrm>
          <a:prstGeom prst="rect">
            <a:avLst/>
          </a:prstGeom>
          <a:solidFill>
            <a:schemeClr val="accent1">
              <a:lumMod val="40000"/>
              <a:lumOff val="60000"/>
            </a:schemeClr>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mj-lt"/>
              </a:rPr>
              <a:t>Maturity Benefit is paid as 10% of SA each year for 5 years</a:t>
            </a:r>
          </a:p>
        </p:txBody>
      </p:sp>
    </p:spTree>
    <p:extLst>
      <p:ext uri="{BB962C8B-B14F-4D97-AF65-F5344CB8AC3E}">
        <p14:creationId xmlns:p14="http://schemas.microsoft.com/office/powerpoint/2010/main" val="391137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0" name="Group 112">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4" name="Rectangle 113">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Oval 114">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6" name="Oval 115">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7" name="Oval 116">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8" name="Oval 117">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9" name="Oval 118">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0"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1"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2"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1" name="Rectangle 123">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6" name="Rectangle 125">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4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sz="3600" dirty="0">
                <a:solidFill>
                  <a:srgbClr val="FFFFFF"/>
                </a:solidFill>
                <a:sym typeface="Bodoni SvtyTwo ITC TT-Book"/>
              </a:rPr>
              <a:t>Death Benefit of the illustration shown:</a:t>
            </a:r>
          </a:p>
        </p:txBody>
      </p:sp>
      <p:pic>
        <p:nvPicPr>
          <p:cNvPr id="24" name="Picture Placeholder 23" descr="A close up of an umbrella&#10;&#10;Description automatically generated">
            <a:extLst>
              <a:ext uri="{FF2B5EF4-FFF2-40B4-BE49-F238E27FC236}">
                <a16:creationId xmlns:a16="http://schemas.microsoft.com/office/drawing/2014/main" id="{159A91E2-8BD3-6745-856E-8FA7F232E12B}"/>
              </a:ext>
            </a:extLst>
          </p:cNvPr>
          <p:cNvPicPr>
            <a:picLocks noGrp="1" noChangeAspect="1"/>
          </p:cNvPicPr>
          <p:nvPr>
            <p:ph type="pic" sz="quarter" idx="13"/>
          </p:nvPr>
        </p:nvPicPr>
        <p:blipFill rotWithShape="1">
          <a:blip r:embed="rId4">
            <a:extLst>
              <a:ext uri="{837473B0-CC2E-450A-ABE3-18F120FF3D39}">
                <a1611:picAttrSrcUrl xmlns:a1611="http://schemas.microsoft.com/office/drawing/2016/11/main" r:id="rId5"/>
              </a:ext>
            </a:extLst>
          </a:blip>
          <a:srcRect l="10605" r="5810"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44" name="Rectangle 13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5" name="Oval 133">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6" name="Oval 135">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Content Placeholder 11">
            <a:extLst>
              <a:ext uri="{FF2B5EF4-FFF2-40B4-BE49-F238E27FC236}">
                <a16:creationId xmlns:a16="http://schemas.microsoft.com/office/drawing/2014/main" id="{2F06A708-C428-8443-AB48-F60A95FF71FE}"/>
              </a:ext>
            </a:extLst>
          </p:cNvPr>
          <p:cNvSpPr>
            <a:spLocks noGrp="1"/>
          </p:cNvSpPr>
          <p:nvPr>
            <p:ph sz="half" idx="1"/>
          </p:nvPr>
        </p:nvSpPr>
        <p:spPr>
          <a:xfrm>
            <a:off x="639098" y="2418735"/>
            <a:ext cx="6072776" cy="3811740"/>
          </a:xfrm>
        </p:spPr>
        <p:txBody>
          <a:bodyPr vert="horz" lIns="91440" tIns="45720" rIns="91440" bIns="45720" rtlCol="0" anchor="ctr">
            <a:normAutofit/>
          </a:bodyPr>
          <a:lstStyle/>
          <a:p>
            <a:pPr marL="0" indent="0">
              <a:buNone/>
            </a:pPr>
            <a:r>
              <a:rPr lang="en-US" sz="2000" b="1" dirty="0">
                <a:solidFill>
                  <a:srgbClr val="FFFFFF"/>
                </a:solidFill>
              </a:rPr>
              <a:t>Illustration 1:</a:t>
            </a:r>
          </a:p>
          <a:p>
            <a:r>
              <a:rPr lang="en-US" dirty="0">
                <a:solidFill>
                  <a:srgbClr val="FFFFFF"/>
                </a:solidFill>
              </a:rPr>
              <a:t>Let’s say,  Anil dies in the 3</a:t>
            </a:r>
            <a:r>
              <a:rPr lang="en-US" baseline="30000" dirty="0">
                <a:solidFill>
                  <a:srgbClr val="FFFFFF"/>
                </a:solidFill>
              </a:rPr>
              <a:t>rd</a:t>
            </a:r>
            <a:r>
              <a:rPr lang="en-US" dirty="0">
                <a:solidFill>
                  <a:srgbClr val="FFFFFF"/>
                </a:solidFill>
              </a:rPr>
              <a:t> year , what are the payouts his family would receive : </a:t>
            </a:r>
          </a:p>
          <a:p>
            <a:pPr lvl="0"/>
            <a:r>
              <a:rPr lang="en-US" dirty="0">
                <a:solidFill>
                  <a:srgbClr val="FFFFFF"/>
                </a:solidFill>
              </a:rPr>
              <a:t>Death benefit of Rs. 3.57 Lakhs will be paid to his nominee</a:t>
            </a:r>
          </a:p>
          <a:p>
            <a:pPr lvl="0"/>
            <a:r>
              <a:rPr lang="en-US" dirty="0">
                <a:solidFill>
                  <a:srgbClr val="FFFFFF"/>
                </a:solidFill>
              </a:rPr>
              <a:t> No further premiums to be paid</a:t>
            </a:r>
          </a:p>
          <a:p>
            <a:pPr lvl="0"/>
            <a:r>
              <a:rPr lang="en-US" dirty="0">
                <a:solidFill>
                  <a:srgbClr val="FFFFFF"/>
                </a:solidFill>
              </a:rPr>
              <a:t>Maturity Benefit would also be payable to the nominee at the time of Maturity as per the Maturity Payout option chosen by the policyholder</a:t>
            </a:r>
          </a:p>
          <a:p>
            <a:r>
              <a:rPr lang="en-US" dirty="0">
                <a:solidFill>
                  <a:srgbClr val="FFFFFF"/>
                </a:solidFill>
              </a:rPr>
              <a:t>Note : There is no Death cover after the Maturity and the nominee will only receive the Maturity Benefit in case of death of the Life assured.</a:t>
            </a:r>
          </a:p>
        </p:txBody>
      </p:sp>
      <p:pic>
        <p:nvPicPr>
          <p:cNvPr id="103" name="Picture 102" descr="Service - Global Finsol Pvt Ltd Photos, Hebbal, Bangalore - Car Insurance Agents">
            <a:extLst>
              <a:ext uri="{FF2B5EF4-FFF2-40B4-BE49-F238E27FC236}">
                <a16:creationId xmlns:a16="http://schemas.microsoft.com/office/drawing/2014/main" id="{2C9479A6-B71B-42B3-A071-D29018977C98}"/>
              </a:ext>
            </a:extLst>
          </p:cNvPr>
          <p:cNvPicPr>
            <a:picLocks noChangeAspect="1" noChangeArrowheads="1"/>
          </p:cNvPicPr>
          <p:nvPr/>
        </p:nvPicPr>
        <p:blipFill>
          <a:blip r:embed="rId6" cstate="print"/>
          <a:srcRect/>
          <a:stretch>
            <a:fillRect/>
          </a:stretch>
        </p:blipFill>
        <p:spPr bwMode="auto">
          <a:xfrm>
            <a:off x="10653933" y="336133"/>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9" name="Picture 2" descr="A close up of a logo&#10;&#10;Description automatically generated">
            <a:extLst>
              <a:ext uri="{FF2B5EF4-FFF2-40B4-BE49-F238E27FC236}">
                <a16:creationId xmlns:a16="http://schemas.microsoft.com/office/drawing/2014/main" id="{2BDF5CEE-ABA9-4F3C-80DA-7A59092F9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097412"/>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30862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9"/>
                                        </p:tgtEl>
                                        <p:attrNameLst>
                                          <p:attrName>style.visibility</p:attrName>
                                        </p:attrNameLst>
                                      </p:cBhvr>
                                      <p:to>
                                        <p:strVal val="visible"/>
                                      </p:to>
                                    </p:set>
                                    <p:anim calcmode="lin" valueType="num">
                                      <p:cBhvr>
                                        <p:cTn id="11" dur="500" fill="hold"/>
                                        <p:tgtEl>
                                          <p:spTgt spid="109"/>
                                        </p:tgtEl>
                                        <p:attrNameLst>
                                          <p:attrName>ppt_w</p:attrName>
                                        </p:attrNameLst>
                                      </p:cBhvr>
                                      <p:tavLst>
                                        <p:tav tm="0">
                                          <p:val>
                                            <p:fltVal val="0"/>
                                          </p:val>
                                        </p:tav>
                                        <p:tav tm="100000">
                                          <p:val>
                                            <p:strVal val="#ppt_w"/>
                                          </p:val>
                                        </p:tav>
                                      </p:tavLst>
                                    </p:anim>
                                    <p:anim calcmode="lin" valueType="num">
                                      <p:cBhvr>
                                        <p:cTn id="12" dur="500" fill="hold"/>
                                        <p:tgtEl>
                                          <p:spTgt spid="109"/>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p:cTn id="25"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2">
                                            <p:txEl>
                                              <p:pRg st="1" end="1"/>
                                            </p:txEl>
                                          </p:spTgt>
                                        </p:tgtEl>
                                        <p:attrNameLst>
                                          <p:attrName>style.visibility</p:attrName>
                                        </p:attrNameLst>
                                      </p:cBhvr>
                                      <p:to>
                                        <p:strVal val="visible"/>
                                      </p:to>
                                    </p:set>
                                    <p:anim calcmode="lin" valueType="num">
                                      <p:cBhvr>
                                        <p:cTn id="34" dur="500" fill="hold"/>
                                        <p:tgtEl>
                                          <p:spTgt spid="1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2">
                                            <p:txEl>
                                              <p:pRg st="1" end="1"/>
                                            </p:txEl>
                                          </p:spTgt>
                                        </p:tgtEl>
                                        <p:attrNameLst>
                                          <p:attrName>ppt_y</p:attrName>
                                        </p:attrNameLst>
                                      </p:cBhvr>
                                      <p:tavLst>
                                        <p:tav tm="0">
                                          <p:val>
                                            <p:strVal val="#ppt_y"/>
                                          </p:val>
                                        </p:tav>
                                        <p:tav tm="100000">
                                          <p:val>
                                            <p:strVal val="#ppt_y"/>
                                          </p:val>
                                        </p:tav>
                                      </p:tavLst>
                                    </p:anim>
                                    <p:anim calcmode="lin" valueType="num">
                                      <p:cBhvr>
                                        <p:cTn id="36" dur="500" fill="hold"/>
                                        <p:tgtEl>
                                          <p:spTgt spid="1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2">
                                            <p:txEl>
                                              <p:pRg st="2" end="2"/>
                                            </p:txEl>
                                          </p:spTgt>
                                        </p:tgtEl>
                                        <p:attrNameLst>
                                          <p:attrName>style.visibility</p:attrName>
                                        </p:attrNameLst>
                                      </p:cBhvr>
                                      <p:to>
                                        <p:strVal val="visible"/>
                                      </p:to>
                                    </p:set>
                                    <p:anim calcmode="lin" valueType="num">
                                      <p:cBhvr>
                                        <p:cTn id="43" dur="500" fill="hold"/>
                                        <p:tgtEl>
                                          <p:spTgt spid="1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2">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1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2">
                                            <p:txEl>
                                              <p:pRg st="3" end="3"/>
                                            </p:txEl>
                                          </p:spTgt>
                                        </p:tgtEl>
                                        <p:attrNameLst>
                                          <p:attrName>style.visibility</p:attrName>
                                        </p:attrNameLst>
                                      </p:cBhvr>
                                      <p:to>
                                        <p:strVal val="visible"/>
                                      </p:to>
                                    </p:set>
                                    <p:anim calcmode="lin" valueType="num">
                                      <p:cBhvr>
                                        <p:cTn id="52" dur="500" fill="hold"/>
                                        <p:tgtEl>
                                          <p:spTgt spid="1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2">
                                            <p:txEl>
                                              <p:pRg st="3" end="3"/>
                                            </p:txEl>
                                          </p:spTgt>
                                        </p:tgtEl>
                                        <p:attrNameLst>
                                          <p:attrName>ppt_y</p:attrName>
                                        </p:attrNameLst>
                                      </p:cBhvr>
                                      <p:tavLst>
                                        <p:tav tm="0">
                                          <p:val>
                                            <p:strVal val="#ppt_y"/>
                                          </p:val>
                                        </p:tav>
                                        <p:tav tm="100000">
                                          <p:val>
                                            <p:strVal val="#ppt_y"/>
                                          </p:val>
                                        </p:tav>
                                      </p:tavLst>
                                    </p:anim>
                                    <p:anim calcmode="lin" valueType="num">
                                      <p:cBhvr>
                                        <p:cTn id="54" dur="500" fill="hold"/>
                                        <p:tgtEl>
                                          <p:spTgt spid="1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2">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2">
                                            <p:txEl>
                                              <p:pRg st="4" end="4"/>
                                            </p:txEl>
                                          </p:spTgt>
                                        </p:tgtEl>
                                        <p:attrNameLst>
                                          <p:attrName>style.visibility</p:attrName>
                                        </p:attrNameLst>
                                      </p:cBhvr>
                                      <p:to>
                                        <p:strVal val="visible"/>
                                      </p:to>
                                    </p:set>
                                    <p:anim calcmode="lin" valueType="num">
                                      <p:cBhvr>
                                        <p:cTn id="61" dur="500" fill="hold"/>
                                        <p:tgtEl>
                                          <p:spTgt spid="1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2">
                                            <p:txEl>
                                              <p:pRg st="4" end="4"/>
                                            </p:txEl>
                                          </p:spTgt>
                                        </p:tgtEl>
                                        <p:attrNameLst>
                                          <p:attrName>ppt_y</p:attrName>
                                        </p:attrNameLst>
                                      </p:cBhvr>
                                      <p:tavLst>
                                        <p:tav tm="0">
                                          <p:val>
                                            <p:strVal val="#ppt_y"/>
                                          </p:val>
                                        </p:tav>
                                        <p:tav tm="100000">
                                          <p:val>
                                            <p:strVal val="#ppt_y"/>
                                          </p:val>
                                        </p:tav>
                                      </p:tavLst>
                                    </p:anim>
                                    <p:anim calcmode="lin" valueType="num">
                                      <p:cBhvr>
                                        <p:cTn id="63" dur="500" fill="hold"/>
                                        <p:tgtEl>
                                          <p:spTgt spid="1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2">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2">
                                            <p:txEl>
                                              <p:pRg st="5" end="5"/>
                                            </p:txEl>
                                          </p:spTgt>
                                        </p:tgtEl>
                                        <p:attrNameLst>
                                          <p:attrName>style.visibility</p:attrName>
                                        </p:attrNameLst>
                                      </p:cBhvr>
                                      <p:to>
                                        <p:strVal val="visible"/>
                                      </p:to>
                                    </p:set>
                                    <p:anim calcmode="lin" valueType="num">
                                      <p:cBhvr>
                                        <p:cTn id="70" dur="500" fill="hold"/>
                                        <p:tgtEl>
                                          <p:spTgt spid="1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2">
                                            <p:txEl>
                                              <p:pRg st="5" end="5"/>
                                            </p:txEl>
                                          </p:spTgt>
                                        </p:tgtEl>
                                        <p:attrNameLst>
                                          <p:attrName>ppt_y</p:attrName>
                                        </p:attrNameLst>
                                      </p:cBhvr>
                                      <p:tavLst>
                                        <p:tav tm="0">
                                          <p:val>
                                            <p:strVal val="#ppt_y"/>
                                          </p:val>
                                        </p:tav>
                                        <p:tav tm="100000">
                                          <p:val>
                                            <p:strVal val="#ppt_y"/>
                                          </p:val>
                                        </p:tav>
                                      </p:tavLst>
                                    </p:anim>
                                    <p:anim calcmode="lin" valueType="num">
                                      <p:cBhvr>
                                        <p:cTn id="72" dur="500" fill="hold"/>
                                        <p:tgtEl>
                                          <p:spTgt spid="1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0" name="Group 112">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4" name="Rectangle 113">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Oval 114">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6" name="Oval 115">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7" name="Oval 116">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8" name="Oval 117">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9" name="Oval 118">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0"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1"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2"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1" name="Rectangle 123">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6" name="Rectangle 125">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4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1" name="Title 10">
            <a:extLst>
              <a:ext uri="{FF2B5EF4-FFF2-40B4-BE49-F238E27FC236}">
                <a16:creationId xmlns:a16="http://schemas.microsoft.com/office/drawing/2014/main" id="{09B206E8-59BD-1B4C-8912-9A0443F96A4F}"/>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sz="3600" dirty="0">
                <a:solidFill>
                  <a:srgbClr val="FFFFFF"/>
                </a:solidFill>
                <a:sym typeface="Bodoni SvtyTwo ITC TT-Book"/>
              </a:rPr>
              <a:t>Death Benefit of the illustration shown:</a:t>
            </a:r>
          </a:p>
        </p:txBody>
      </p:sp>
      <p:pic>
        <p:nvPicPr>
          <p:cNvPr id="24" name="Picture Placeholder 23" descr="A close up of an umbrella&#10;&#10;Description automatically generated">
            <a:extLst>
              <a:ext uri="{FF2B5EF4-FFF2-40B4-BE49-F238E27FC236}">
                <a16:creationId xmlns:a16="http://schemas.microsoft.com/office/drawing/2014/main" id="{159A91E2-8BD3-6745-856E-8FA7F232E12B}"/>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10605" r="5810"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44" name="Rectangle 131">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5" name="Oval 133">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6" name="Oval 135">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 name="Picture 102" descr="Service - Global Finsol Pvt Ltd Photos, Hebbal, Bangalore - Car Insurance Agents">
            <a:extLst>
              <a:ext uri="{FF2B5EF4-FFF2-40B4-BE49-F238E27FC236}">
                <a16:creationId xmlns:a16="http://schemas.microsoft.com/office/drawing/2014/main" id="{2C9479A6-B71B-42B3-A071-D29018977C98}"/>
              </a:ext>
            </a:extLst>
          </p:cNvPr>
          <p:cNvPicPr>
            <a:picLocks noChangeAspect="1" noChangeArrowheads="1"/>
          </p:cNvPicPr>
          <p:nvPr/>
        </p:nvPicPr>
        <p:blipFill>
          <a:blip r:embed="rId5" cstate="print"/>
          <a:srcRect/>
          <a:stretch>
            <a:fillRect/>
          </a:stretch>
        </p:blipFill>
        <p:spPr bwMode="auto">
          <a:xfrm>
            <a:off x="10653933" y="336133"/>
            <a:ext cx="1093202" cy="62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9" name="Picture 2" descr="A close up of a logo&#10;&#10;Description automatically generated">
            <a:extLst>
              <a:ext uri="{FF2B5EF4-FFF2-40B4-BE49-F238E27FC236}">
                <a16:creationId xmlns:a16="http://schemas.microsoft.com/office/drawing/2014/main" id="{2BDF5CEE-ABA9-4F3C-80DA-7A59092F9F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97412"/>
            <a:ext cx="1408228" cy="7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1038C948-5782-4634-B914-3A7429FC998A}"/>
              </a:ext>
            </a:extLst>
          </p:cNvPr>
          <p:cNvSpPr>
            <a:spLocks noGrp="1"/>
          </p:cNvSpPr>
          <p:nvPr>
            <p:ph sz="half" idx="1"/>
          </p:nvPr>
        </p:nvSpPr>
        <p:spPr>
          <a:xfrm>
            <a:off x="581193" y="2720637"/>
            <a:ext cx="6349693" cy="2911538"/>
          </a:xfrm>
        </p:spPr>
        <p:txBody>
          <a:bodyPr/>
          <a:lstStyle/>
          <a:p>
            <a:pPr marL="0" indent="0">
              <a:buNone/>
            </a:pPr>
            <a:r>
              <a:rPr lang="en-US" b="1" dirty="0"/>
              <a:t>Illustration 2:</a:t>
            </a:r>
            <a:endParaRPr lang="en-IN" dirty="0"/>
          </a:p>
          <a:p>
            <a:r>
              <a:rPr lang="en-US" b="1" dirty="0"/>
              <a:t>Let’s say, Anil dies in the 13</a:t>
            </a:r>
            <a:r>
              <a:rPr lang="en-US" b="1" baseline="30000" dirty="0"/>
              <a:t>th</a:t>
            </a:r>
            <a:r>
              <a:rPr lang="en-US" b="1" dirty="0"/>
              <a:t> year what are the payouts his family would receive</a:t>
            </a:r>
            <a:endParaRPr lang="en-IN" dirty="0"/>
          </a:p>
          <a:p>
            <a:pPr lvl="0"/>
            <a:r>
              <a:rPr lang="en-US" b="1" dirty="0"/>
              <a:t>Death benefit of Rs. 3.57 </a:t>
            </a:r>
            <a:r>
              <a:rPr lang="en-US" b="1" dirty="0" err="1"/>
              <a:t>lks</a:t>
            </a:r>
            <a:r>
              <a:rPr lang="en-US" b="1" dirty="0"/>
              <a:t> will be paid to his nominee</a:t>
            </a:r>
            <a:endParaRPr lang="en-IN" dirty="0"/>
          </a:p>
          <a:p>
            <a:pPr lvl="0"/>
            <a:r>
              <a:rPr lang="en-US" b="1" dirty="0"/>
              <a:t>Maturity Benefit would also be payable to the nominee at the time of Maturity as per the Maturity Payout option chosen by the policyholder</a:t>
            </a:r>
            <a:endParaRPr lang="en-IN" dirty="0"/>
          </a:p>
          <a:p>
            <a:endParaRPr lang="en-IN" dirty="0"/>
          </a:p>
        </p:txBody>
      </p:sp>
    </p:spTree>
    <p:extLst>
      <p:ext uri="{BB962C8B-B14F-4D97-AF65-F5344CB8AC3E}">
        <p14:creationId xmlns:p14="http://schemas.microsoft.com/office/powerpoint/2010/main" val="17389615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9"/>
                                        </p:tgtEl>
                                        <p:attrNameLst>
                                          <p:attrName>style.visibility</p:attrName>
                                        </p:attrNameLst>
                                      </p:cBhvr>
                                      <p:to>
                                        <p:strVal val="visible"/>
                                      </p:to>
                                    </p:set>
                                    <p:anim calcmode="lin" valueType="num">
                                      <p:cBhvr>
                                        <p:cTn id="11" dur="500" fill="hold"/>
                                        <p:tgtEl>
                                          <p:spTgt spid="109"/>
                                        </p:tgtEl>
                                        <p:attrNameLst>
                                          <p:attrName>ppt_w</p:attrName>
                                        </p:attrNameLst>
                                      </p:cBhvr>
                                      <p:tavLst>
                                        <p:tav tm="0">
                                          <p:val>
                                            <p:fltVal val="0"/>
                                          </p:val>
                                        </p:tav>
                                        <p:tav tm="100000">
                                          <p:val>
                                            <p:strVal val="#ppt_w"/>
                                          </p:val>
                                        </p:tav>
                                      </p:tavLst>
                                    </p:anim>
                                    <p:anim calcmode="lin" valueType="num">
                                      <p:cBhvr>
                                        <p:cTn id="12" dur="500" fill="hold"/>
                                        <p:tgtEl>
                                          <p:spTgt spid="109"/>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p:cTn id="52"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2">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plate_PPT_AXA_EN">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76AEDE5-E9AF-4E9F-97C3-19B848D35A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35A0B9-5F49-415F-9BEE-591FDACE98D1}">
  <ds:schemaRefs>
    <ds:schemaRef ds:uri="http://schemas.microsoft.com/sharepoint/v3/contenttype/forms"/>
  </ds:schemaRefs>
</ds:datastoreItem>
</file>

<file path=customXml/itemProps3.xml><?xml version="1.0" encoding="utf-8"?>
<ds:datastoreItem xmlns:ds="http://schemas.openxmlformats.org/officeDocument/2006/customXml" ds:itemID="{ADC43B05-D266-4257-98DE-FF9D8CEDAE76}">
  <ds:schemaRefs>
    <ds:schemaRef ds:uri="http://schemas.microsoft.com/office/2006/documentManagement/types"/>
    <ds:schemaRef ds:uri="http://schemas.openxmlformats.org/package/2006/metadata/core-properties"/>
    <ds:schemaRef ds:uri="16c05727-aa75-4e4a-9b5f-8a80a1165891"/>
    <ds:schemaRef ds:uri="http://purl.org/dc/dcmitype/"/>
    <ds:schemaRef ds:uri="http://purl.org/dc/elements/1.1/"/>
    <ds:schemaRef ds:uri="http://schemas.microsoft.com/office/2006/metadata/properties"/>
    <ds:schemaRef ds:uri="http://purl.org/dc/terms/"/>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656</Words>
  <Application>Microsoft Office PowerPoint</Application>
  <PresentationFormat>Widescreen</PresentationFormat>
  <Paragraphs>90</Paragraphs>
  <Slides>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Calibri</vt:lpstr>
      <vt:lpstr>Century Gothic</vt:lpstr>
      <vt:lpstr>Helvetica Light</vt:lpstr>
      <vt:lpstr>Lucida Grande</vt:lpstr>
      <vt:lpstr>Wingdings</vt:lpstr>
      <vt:lpstr>Wingdings 2</vt:lpstr>
      <vt:lpstr>Wingdings 3</vt:lpstr>
      <vt:lpstr>Ion Boardroom</vt:lpstr>
      <vt:lpstr>template_PPT_AXA_EN</vt:lpstr>
      <vt:lpstr>Bharti AXA Life Shining Stars Plan</vt:lpstr>
      <vt:lpstr>Eligibility @ Global Finsol</vt:lpstr>
      <vt:lpstr>Anil works in an MNC and is a 30 year old married man. His family consists of his wife and his 3 year old son. He wants to take a Sum Assured of 1,27,163 Lakhs for which he pays the premium of Rs. 10,000 p.a. (including taxes) for 10 years so that he receives the Payouts when his son turns 18 years of age and goes for higher education.  Let us look at the benefits that Anil would receive on Maturity   Maturity Benefit will be given in two Maturity Payout Options - Flexi Payout Option &amp; Annual Payout Option   The choice of the options can be taken either at policy inception or at least 90 days before the date of maturity.</vt:lpstr>
      <vt:lpstr>PowerPoint Presentation</vt:lpstr>
      <vt:lpstr>Flexi Payout Factors</vt:lpstr>
      <vt:lpstr>PowerPoint Presentation</vt:lpstr>
      <vt:lpstr>Death Benefit of the illustration shown:</vt:lpstr>
      <vt:lpstr>Death Benefit of the illustration shown: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2020-07-13T13:57:42Z</dcterms:created>
  <dcterms:modified xsi:type="dcterms:W3CDTF">2021-08-23T08:52:03Z</dcterms:modified>
</cp:coreProperties>
</file>